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32" r:id="rId4"/>
  </p:sldMasterIdLst>
  <p:notesMasterIdLst>
    <p:notesMasterId r:id="rId28"/>
  </p:notesMasterIdLst>
  <p:sldIdLst>
    <p:sldId id="260" r:id="rId5"/>
    <p:sldId id="563" r:id="rId6"/>
    <p:sldId id="564" r:id="rId7"/>
    <p:sldId id="668" r:id="rId8"/>
    <p:sldId id="632" r:id="rId9"/>
    <p:sldId id="669" r:id="rId10"/>
    <p:sldId id="670" r:id="rId11"/>
    <p:sldId id="671" r:id="rId12"/>
    <p:sldId id="974" r:id="rId13"/>
    <p:sldId id="975" r:id="rId14"/>
    <p:sldId id="278" r:id="rId15"/>
    <p:sldId id="281" r:id="rId16"/>
    <p:sldId id="976" r:id="rId17"/>
    <p:sldId id="977" r:id="rId18"/>
    <p:sldId id="650" r:id="rId19"/>
    <p:sldId id="672" r:id="rId20"/>
    <p:sldId id="673" r:id="rId21"/>
    <p:sldId id="674" r:id="rId22"/>
    <p:sldId id="971" r:id="rId23"/>
    <p:sldId id="973" r:id="rId24"/>
    <p:sldId id="620" r:id="rId25"/>
    <p:sldId id="649" r:id="rId26"/>
    <p:sldId id="624" r:id="rId27"/>
  </p:sldIdLst>
  <p:sldSz cx="12192000" cy="6858000"/>
  <p:notesSz cx="6858000" cy="9144000"/>
  <p:embeddedFontLst>
    <p:embeddedFont>
      <p:font typeface="Calibri" panose="020F0502020204030204" pitchFamily="34" charset="0"/>
      <p:regular r:id="rId29"/>
      <p:bold r:id="rId30"/>
      <p:italic r:id="rId31"/>
      <p:boldItalic r:id="rId32"/>
    </p:embeddedFont>
    <p:embeddedFont>
      <p:font typeface="Calibri Light" panose="020F0302020204030204" pitchFamily="34" charset="0"/>
      <p:regular r:id="rId33"/>
      <p:italic r:id="rId34"/>
    </p:embeddedFont>
    <p:embeddedFont>
      <p:font typeface="Montserrat" panose="00000500000000000000" pitchFamily="2" charset="0"/>
      <p:regular r:id="rId35"/>
      <p:bold r:id="rId36"/>
      <p:italic r:id="rId37"/>
      <p:boldItalic r:id="rId38"/>
    </p:embeddedFont>
    <p:embeddedFont>
      <p:font typeface="Open Sans" panose="020B0606030504020204" pitchFamily="34" charset="0"/>
      <p:regular r:id="rId39"/>
      <p:bold r:id="rId40"/>
      <p:italic r:id="rId41"/>
      <p:boldItalic r:id="rId42"/>
    </p:embeddedFont>
    <p:embeddedFont>
      <p:font typeface="Source Sans Pro" panose="020B0503030403020204" pitchFamily="34" charset="0"/>
      <p:regular r:id="rId43"/>
      <p:bold r:id="rId44"/>
      <p:italic r:id="rId45"/>
      <p:boldItalic r:id="rId46"/>
    </p:embeddedFont>
    <p:embeddedFont>
      <p:font typeface="Stag Book" panose="02000503060000020004" charset="0"/>
      <p:regular r:id="rId47"/>
      <p:italic r:id="rId48"/>
    </p:embeddedFont>
  </p:embeddedFontLst>
  <p:defaultText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85" userDrawn="1">
          <p15:clr>
            <a:srgbClr val="A4A3A4"/>
          </p15:clr>
        </p15:guide>
        <p15:guide id="2" orient="horz"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8A7F"/>
    <a:srgbClr val="6E00ED"/>
    <a:srgbClr val="47CFFF"/>
    <a:srgbClr val="E91A30"/>
    <a:srgbClr val="E5353F"/>
    <a:srgbClr val="E54809"/>
    <a:srgbClr val="EA1A2F"/>
    <a:srgbClr val="E8182F"/>
    <a:srgbClr val="FFCA24"/>
    <a:srgbClr val="E6636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AAD67EB-04E0-4CBE-A2E8-31E4E5AF174A}" v="45" dt="2021-08-06T20:45:24.160"/>
    <p1510:client id="{D47D512E-C585-4B9F-AF2F-D768E65B50D4}" v="2" dt="2021-08-24T14:30:19.725"/>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B1032C-EA38-4F05-BA0D-38AFFFC7BED3}" styleName="Estilo claro 3 - Acento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238" autoAdjust="0"/>
    <p:restoredTop sz="94353" autoAdjust="0"/>
  </p:normalViewPr>
  <p:slideViewPr>
    <p:cSldViewPr snapToGrid="0">
      <p:cViewPr>
        <p:scale>
          <a:sx n="50" d="100"/>
          <a:sy n="50" d="100"/>
        </p:scale>
        <p:origin x="2064" y="830"/>
      </p:cViewPr>
      <p:guideLst>
        <p:guide pos="3885"/>
        <p:guide orient="horz" pos="2160"/>
      </p:guideLst>
    </p:cSldViewPr>
  </p:slideViewPr>
  <p:outlineViewPr>
    <p:cViewPr>
      <p:scale>
        <a:sx n="33" d="100"/>
        <a:sy n="33" d="100"/>
      </p:scale>
      <p:origin x="0" y="-15720"/>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11.fntdata"/><Relationship Id="rId21" Type="http://schemas.openxmlformats.org/officeDocument/2006/relationships/slide" Target="slides/slide17.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font" Target="fonts/font19.fntdata"/><Relationship Id="rId50"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font" Target="fonts/font1.fntdata"/><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3"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3.fntdata"/><Relationship Id="rId44" Type="http://schemas.openxmlformats.org/officeDocument/2006/relationships/font" Target="fonts/font16.fntdata"/><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font" Target="fonts/font20.fntdata"/><Relationship Id="rId8" Type="http://schemas.openxmlformats.org/officeDocument/2006/relationships/slide" Target="slides/slide4.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20" Type="http://schemas.openxmlformats.org/officeDocument/2006/relationships/slide" Target="slides/slide16.xml"/><Relationship Id="rId41" Type="http://schemas.openxmlformats.org/officeDocument/2006/relationships/font" Target="fonts/font13.fntdata"/><Relationship Id="rId54"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OCENTE - MANUEL ALBERTO  GUEVARA  NAJARRO" userId="dc0839a7-ef25-445d-88fe-29223dfab4a5" providerId="ADAL" clId="{4325D3B0-6495-4E2D-BE2F-5BF10418BAB5}"/>
    <pc:docChg chg="custSel modSld">
      <pc:chgData name="DOCENTE - MANUEL ALBERTO  GUEVARA  NAJARRO" userId="dc0839a7-ef25-445d-88fe-29223dfab4a5" providerId="ADAL" clId="{4325D3B0-6495-4E2D-BE2F-5BF10418BAB5}" dt="2021-07-23T22:46:02.573" v="31" actId="20577"/>
      <pc:docMkLst>
        <pc:docMk/>
      </pc:docMkLst>
      <pc:sldChg chg="modSp mod">
        <pc:chgData name="DOCENTE - MANUEL ALBERTO  GUEVARA  NAJARRO" userId="dc0839a7-ef25-445d-88fe-29223dfab4a5" providerId="ADAL" clId="{4325D3B0-6495-4E2D-BE2F-5BF10418BAB5}" dt="2021-07-23T22:46:02.573" v="31" actId="20577"/>
        <pc:sldMkLst>
          <pc:docMk/>
          <pc:sldMk cId="1885386360" sldId="649"/>
        </pc:sldMkLst>
        <pc:spChg chg="mod">
          <ac:chgData name="DOCENTE - MANUEL ALBERTO  GUEVARA  NAJARRO" userId="dc0839a7-ef25-445d-88fe-29223dfab4a5" providerId="ADAL" clId="{4325D3B0-6495-4E2D-BE2F-5BF10418BAB5}" dt="2021-07-23T22:46:02.573" v="31" actId="20577"/>
          <ac:spMkLst>
            <pc:docMk/>
            <pc:sldMk cId="1885386360" sldId="649"/>
            <ac:spMk id="7" creationId="{1324D68F-ACA4-42AD-B878-BD975A546207}"/>
          </ac:spMkLst>
        </pc:spChg>
      </pc:sldChg>
    </pc:docChg>
  </pc:docChgLst>
  <pc:docChgLst>
    <pc:chgData name="MANUEL ALBERTO GUEVARA  NAJARRO" userId="dc0839a7-ef25-445d-88fe-29223dfab4a5" providerId="ADAL" clId="{AAA2C151-2292-4488-865B-5027AEB9D1EE}"/>
    <pc:docChg chg="undo redo custSel addSld delSld modSld sldOrd">
      <pc:chgData name="MANUEL ALBERTO GUEVARA  NAJARRO" userId="dc0839a7-ef25-445d-88fe-29223dfab4a5" providerId="ADAL" clId="{AAA2C151-2292-4488-865B-5027AEB9D1EE}" dt="2021-07-07T23:28:19.765" v="1331"/>
      <pc:docMkLst>
        <pc:docMk/>
      </pc:docMkLst>
      <pc:sldChg chg="modSp mod">
        <pc:chgData name="MANUEL ALBERTO GUEVARA  NAJARRO" userId="dc0839a7-ef25-445d-88fe-29223dfab4a5" providerId="ADAL" clId="{AAA2C151-2292-4488-865B-5027AEB9D1EE}" dt="2021-07-07T20:06:26.489" v="102" actId="20577"/>
        <pc:sldMkLst>
          <pc:docMk/>
          <pc:sldMk cId="4227363741" sldId="260"/>
        </pc:sldMkLst>
        <pc:spChg chg="mod">
          <ac:chgData name="MANUEL ALBERTO GUEVARA  NAJARRO" userId="dc0839a7-ef25-445d-88fe-29223dfab4a5" providerId="ADAL" clId="{AAA2C151-2292-4488-865B-5027AEB9D1EE}" dt="2021-07-07T20:06:26.489" v="102" actId="20577"/>
          <ac:spMkLst>
            <pc:docMk/>
            <pc:sldMk cId="4227363741" sldId="260"/>
            <ac:spMk id="2" creationId="{51FB5928-6A9D-4A40-A59B-3E296900738E}"/>
          </ac:spMkLst>
        </pc:spChg>
      </pc:sldChg>
      <pc:sldChg chg="modSp mod">
        <pc:chgData name="MANUEL ALBERTO GUEVARA  NAJARRO" userId="dc0839a7-ef25-445d-88fe-29223dfab4a5" providerId="ADAL" clId="{AAA2C151-2292-4488-865B-5027AEB9D1EE}" dt="2021-07-07T22:45:37.826" v="885" actId="6549"/>
        <pc:sldMkLst>
          <pc:docMk/>
          <pc:sldMk cId="1026487" sldId="564"/>
        </pc:sldMkLst>
        <pc:spChg chg="mod">
          <ac:chgData name="MANUEL ALBERTO GUEVARA  NAJARRO" userId="dc0839a7-ef25-445d-88fe-29223dfab4a5" providerId="ADAL" clId="{AAA2C151-2292-4488-865B-5027AEB9D1EE}" dt="2021-07-07T20:06:33.939" v="113" actId="20577"/>
          <ac:spMkLst>
            <pc:docMk/>
            <pc:sldMk cId="1026487" sldId="564"/>
            <ac:spMk id="2" creationId="{69470D82-C3C2-4243-B13D-0D81D2A1113E}"/>
          </ac:spMkLst>
        </pc:spChg>
        <pc:spChg chg="mod">
          <ac:chgData name="MANUEL ALBERTO GUEVARA  NAJARRO" userId="dc0839a7-ef25-445d-88fe-29223dfab4a5" providerId="ADAL" clId="{AAA2C151-2292-4488-865B-5027AEB9D1EE}" dt="2021-07-07T22:45:37.826" v="885" actId="6549"/>
          <ac:spMkLst>
            <pc:docMk/>
            <pc:sldMk cId="1026487" sldId="564"/>
            <ac:spMk id="5" creationId="{079F80E9-C8D2-8B42-B481-B910D99A780C}"/>
          </ac:spMkLst>
        </pc:spChg>
      </pc:sldChg>
      <pc:sldChg chg="addSp delSp modSp mod">
        <pc:chgData name="MANUEL ALBERTO GUEVARA  NAJARRO" userId="dc0839a7-ef25-445d-88fe-29223dfab4a5" providerId="ADAL" clId="{AAA2C151-2292-4488-865B-5027AEB9D1EE}" dt="2021-07-07T17:55:35.825" v="65" actId="478"/>
        <pc:sldMkLst>
          <pc:docMk/>
          <pc:sldMk cId="1889000168" sldId="632"/>
        </pc:sldMkLst>
        <pc:spChg chg="add mod">
          <ac:chgData name="MANUEL ALBERTO GUEVARA  NAJARRO" userId="dc0839a7-ef25-445d-88fe-29223dfab4a5" providerId="ADAL" clId="{AAA2C151-2292-4488-865B-5027AEB9D1EE}" dt="2021-07-07T17:26:47.033" v="49"/>
          <ac:spMkLst>
            <pc:docMk/>
            <pc:sldMk cId="1889000168" sldId="632"/>
            <ac:spMk id="2" creationId="{CAEAB8AD-E6F1-4D23-BAEE-D57465CFE423}"/>
          </ac:spMkLst>
        </pc:spChg>
        <pc:spChg chg="mod">
          <ac:chgData name="MANUEL ALBERTO GUEVARA  NAJARRO" userId="dc0839a7-ef25-445d-88fe-29223dfab4a5" providerId="ADAL" clId="{AAA2C151-2292-4488-865B-5027AEB9D1EE}" dt="2021-07-07T17:25:28.425" v="31" actId="20577"/>
          <ac:spMkLst>
            <pc:docMk/>
            <pc:sldMk cId="1889000168" sldId="632"/>
            <ac:spMk id="5" creationId="{5ECE236A-6C3C-46E8-A81F-7846D7B4570C}"/>
          </ac:spMkLst>
        </pc:spChg>
        <pc:spChg chg="mod">
          <ac:chgData name="MANUEL ALBERTO GUEVARA  NAJARRO" userId="dc0839a7-ef25-445d-88fe-29223dfab4a5" providerId="ADAL" clId="{AAA2C151-2292-4488-865B-5027AEB9D1EE}" dt="2021-07-07T17:55:17.670" v="64" actId="6549"/>
          <ac:spMkLst>
            <pc:docMk/>
            <pc:sldMk cId="1889000168" sldId="632"/>
            <ac:spMk id="6" creationId="{62B8E1A4-E755-4E07-B436-48B0481D7B00}"/>
          </ac:spMkLst>
        </pc:spChg>
        <pc:spChg chg="del">
          <ac:chgData name="MANUEL ALBERTO GUEVARA  NAJARRO" userId="dc0839a7-ef25-445d-88fe-29223dfab4a5" providerId="ADAL" clId="{AAA2C151-2292-4488-865B-5027AEB9D1EE}" dt="2021-07-07T17:55:35.825" v="65" actId="478"/>
          <ac:spMkLst>
            <pc:docMk/>
            <pc:sldMk cId="1889000168" sldId="632"/>
            <ac:spMk id="7" creationId="{19EC8054-4DA1-4A90-A0D4-43A469AE278D}"/>
          </ac:spMkLst>
        </pc:spChg>
        <pc:spChg chg="add mod">
          <ac:chgData name="MANUEL ALBERTO GUEVARA  NAJARRO" userId="dc0839a7-ef25-445d-88fe-29223dfab4a5" providerId="ADAL" clId="{AAA2C151-2292-4488-865B-5027AEB9D1EE}" dt="2021-07-07T17:26:47.033" v="49"/>
          <ac:spMkLst>
            <pc:docMk/>
            <pc:sldMk cId="1889000168" sldId="632"/>
            <ac:spMk id="9" creationId="{7DF60872-10C3-4711-AE9B-22E496B33208}"/>
          </ac:spMkLst>
        </pc:spChg>
        <pc:spChg chg="add mod">
          <ac:chgData name="MANUEL ALBERTO GUEVARA  NAJARRO" userId="dc0839a7-ef25-445d-88fe-29223dfab4a5" providerId="ADAL" clId="{AAA2C151-2292-4488-865B-5027AEB9D1EE}" dt="2021-07-07T17:27:11.540" v="59" actId="207"/>
          <ac:spMkLst>
            <pc:docMk/>
            <pc:sldMk cId="1889000168" sldId="632"/>
            <ac:spMk id="10" creationId="{434E56E8-4F93-4831-B00A-D221AD197809}"/>
          </ac:spMkLst>
        </pc:spChg>
        <pc:spChg chg="add del mod">
          <ac:chgData name="MANUEL ALBERTO GUEVARA  NAJARRO" userId="dc0839a7-ef25-445d-88fe-29223dfab4a5" providerId="ADAL" clId="{AAA2C151-2292-4488-865B-5027AEB9D1EE}" dt="2021-07-07T17:25:33.294" v="33" actId="478"/>
          <ac:spMkLst>
            <pc:docMk/>
            <pc:sldMk cId="1889000168" sldId="632"/>
            <ac:spMk id="12" creationId="{B4038263-DD31-4B7D-B13A-A0D38F96193C}"/>
          </ac:spMkLst>
        </pc:spChg>
        <pc:picChg chg="add mod">
          <ac:chgData name="MANUEL ALBERTO GUEVARA  NAJARRO" userId="dc0839a7-ef25-445d-88fe-29223dfab4a5" providerId="ADAL" clId="{AAA2C151-2292-4488-865B-5027AEB9D1EE}" dt="2021-07-07T17:27:04.226" v="57" actId="207"/>
          <ac:picMkLst>
            <pc:docMk/>
            <pc:sldMk cId="1889000168" sldId="632"/>
            <ac:picMk id="4" creationId="{B12BDDEC-0F55-438F-99F7-DBA917A0AF75}"/>
          </ac:picMkLst>
        </pc:picChg>
        <pc:picChg chg="del mod">
          <ac:chgData name="MANUEL ALBERTO GUEVARA  NAJARRO" userId="dc0839a7-ef25-445d-88fe-29223dfab4a5" providerId="ADAL" clId="{AAA2C151-2292-4488-865B-5027AEB9D1EE}" dt="2021-07-07T17:25:31.359" v="32" actId="478"/>
          <ac:picMkLst>
            <pc:docMk/>
            <pc:sldMk cId="1889000168" sldId="632"/>
            <ac:picMk id="1026" creationId="{CCE1C476-2026-448A-A562-FAAF8111C6D4}"/>
          </ac:picMkLst>
        </pc:picChg>
      </pc:sldChg>
      <pc:sldChg chg="modSp mod">
        <pc:chgData name="MANUEL ALBERTO GUEVARA  NAJARRO" userId="dc0839a7-ef25-445d-88fe-29223dfab4a5" providerId="ADAL" clId="{AAA2C151-2292-4488-865B-5027AEB9D1EE}" dt="2021-07-07T22:30:44.789" v="825" actId="27636"/>
        <pc:sldMkLst>
          <pc:docMk/>
          <pc:sldMk cId="1885386360" sldId="649"/>
        </pc:sldMkLst>
        <pc:spChg chg="mod">
          <ac:chgData name="MANUEL ALBERTO GUEVARA  NAJARRO" userId="dc0839a7-ef25-445d-88fe-29223dfab4a5" providerId="ADAL" clId="{AAA2C151-2292-4488-865B-5027AEB9D1EE}" dt="2021-07-07T22:30:44.789" v="825" actId="27636"/>
          <ac:spMkLst>
            <pc:docMk/>
            <pc:sldMk cId="1885386360" sldId="649"/>
            <ac:spMk id="7" creationId="{1324D68F-ACA4-42AD-B878-BD975A546207}"/>
          </ac:spMkLst>
        </pc:spChg>
      </pc:sldChg>
      <pc:sldChg chg="addSp">
        <pc:chgData name="MANUEL ALBERTO GUEVARA  NAJARRO" userId="dc0839a7-ef25-445d-88fe-29223dfab4a5" providerId="ADAL" clId="{AAA2C151-2292-4488-865B-5027AEB9D1EE}" dt="2021-07-07T20:09:36.668" v="184"/>
        <pc:sldMkLst>
          <pc:docMk/>
          <pc:sldMk cId="1721596433" sldId="650"/>
        </pc:sldMkLst>
        <pc:picChg chg="add">
          <ac:chgData name="MANUEL ALBERTO GUEVARA  NAJARRO" userId="dc0839a7-ef25-445d-88fe-29223dfab4a5" providerId="ADAL" clId="{AAA2C151-2292-4488-865B-5027AEB9D1EE}" dt="2021-07-07T20:09:36.668" v="184"/>
          <ac:picMkLst>
            <pc:docMk/>
            <pc:sldMk cId="1721596433" sldId="650"/>
            <ac:picMk id="1026" creationId="{1E90BE90-AE01-46EE-917C-AEBA16491BC2}"/>
          </ac:picMkLst>
        </pc:picChg>
      </pc:sldChg>
      <pc:sldChg chg="addSp delSp modSp new add del mod">
        <pc:chgData name="MANUEL ALBERTO GUEVARA  NAJARRO" userId="dc0839a7-ef25-445d-88fe-29223dfab4a5" providerId="ADAL" clId="{AAA2C151-2292-4488-865B-5027AEB9D1EE}" dt="2021-07-07T22:43:07.412" v="884" actId="2711"/>
        <pc:sldMkLst>
          <pc:docMk/>
          <pc:sldMk cId="2831836023" sldId="650"/>
        </pc:sldMkLst>
        <pc:spChg chg="mod">
          <ac:chgData name="MANUEL ALBERTO GUEVARA  NAJARRO" userId="dc0839a7-ef25-445d-88fe-29223dfab4a5" providerId="ADAL" clId="{AAA2C151-2292-4488-865B-5027AEB9D1EE}" dt="2021-07-07T20:07:10.797" v="122" actId="27636"/>
          <ac:spMkLst>
            <pc:docMk/>
            <pc:sldMk cId="2831836023" sldId="650"/>
            <ac:spMk id="2" creationId="{A513C804-6001-4C7A-A4F6-858606C13E1B}"/>
          </ac:spMkLst>
        </pc:spChg>
        <pc:spChg chg="mod">
          <ac:chgData name="MANUEL ALBERTO GUEVARA  NAJARRO" userId="dc0839a7-ef25-445d-88fe-29223dfab4a5" providerId="ADAL" clId="{AAA2C151-2292-4488-865B-5027AEB9D1EE}" dt="2021-07-07T20:22:48.189" v="200" actId="123"/>
          <ac:spMkLst>
            <pc:docMk/>
            <pc:sldMk cId="2831836023" sldId="650"/>
            <ac:spMk id="3" creationId="{2E135C1E-EAD9-428A-8A2E-033A4004E55A}"/>
          </ac:spMkLst>
        </pc:spChg>
        <pc:spChg chg="del">
          <ac:chgData name="MANUEL ALBERTO GUEVARA  NAJARRO" userId="dc0839a7-ef25-445d-88fe-29223dfab4a5" providerId="ADAL" clId="{AAA2C151-2292-4488-865B-5027AEB9D1EE}" dt="2021-07-07T20:09:44.516" v="187" actId="22"/>
          <ac:spMkLst>
            <pc:docMk/>
            <pc:sldMk cId="2831836023" sldId="650"/>
            <ac:spMk id="4" creationId="{22E56B40-E8E7-408B-98C5-1ADA2E8D3C76}"/>
          </ac:spMkLst>
        </pc:spChg>
        <pc:spChg chg="mod">
          <ac:chgData name="MANUEL ALBERTO GUEVARA  NAJARRO" userId="dc0839a7-ef25-445d-88fe-29223dfab4a5" providerId="ADAL" clId="{AAA2C151-2292-4488-865B-5027AEB9D1EE}" dt="2021-07-07T20:07:22.601" v="182" actId="20577"/>
          <ac:spMkLst>
            <pc:docMk/>
            <pc:sldMk cId="2831836023" sldId="650"/>
            <ac:spMk id="5" creationId="{03CB7B02-C9EB-4AAD-ADBA-C3E9E848A0B1}"/>
          </ac:spMkLst>
        </pc:spChg>
        <pc:spChg chg="add mod">
          <ac:chgData name="MANUEL ALBERTO GUEVARA  NAJARRO" userId="dc0839a7-ef25-445d-88fe-29223dfab4a5" providerId="ADAL" clId="{AAA2C151-2292-4488-865B-5027AEB9D1EE}" dt="2021-07-07T22:43:07.412" v="884" actId="2711"/>
          <ac:spMkLst>
            <pc:docMk/>
            <pc:sldMk cId="2831836023" sldId="650"/>
            <ac:spMk id="9" creationId="{E10DF909-448A-4480-9414-90540392906D}"/>
          </ac:spMkLst>
        </pc:spChg>
        <pc:picChg chg="add mod ord modCrop">
          <ac:chgData name="MANUEL ALBERTO GUEVARA  NAJARRO" userId="dc0839a7-ef25-445d-88fe-29223dfab4a5" providerId="ADAL" clId="{AAA2C151-2292-4488-865B-5027AEB9D1EE}" dt="2021-07-07T20:09:45.624" v="188" actId="27614"/>
          <ac:picMkLst>
            <pc:docMk/>
            <pc:sldMk cId="2831836023" sldId="650"/>
            <ac:picMk id="7" creationId="{3C807383-3CC5-4D63-8375-0E3D1A1C3848}"/>
          </ac:picMkLst>
        </pc:picChg>
      </pc:sldChg>
      <pc:sldChg chg="modSp add del mod ord">
        <pc:chgData name="MANUEL ALBERTO GUEVARA  NAJARRO" userId="dc0839a7-ef25-445d-88fe-29223dfab4a5" providerId="ADAL" clId="{AAA2C151-2292-4488-865B-5027AEB9D1EE}" dt="2021-07-07T22:45:40.798" v="886" actId="47"/>
        <pc:sldMkLst>
          <pc:docMk/>
          <pc:sldMk cId="3919555358" sldId="651"/>
        </pc:sldMkLst>
        <pc:spChg chg="mod">
          <ac:chgData name="MANUEL ALBERTO GUEVARA  NAJARRO" userId="dc0839a7-ef25-445d-88fe-29223dfab4a5" providerId="ADAL" clId="{AAA2C151-2292-4488-865B-5027AEB9D1EE}" dt="2021-07-07T22:42:38.386" v="880" actId="20577"/>
          <ac:spMkLst>
            <pc:docMk/>
            <pc:sldMk cId="3919555358" sldId="651"/>
            <ac:spMk id="2" creationId="{A513C804-6001-4C7A-A4F6-858606C13E1B}"/>
          </ac:spMkLst>
        </pc:spChg>
        <pc:spChg chg="mod">
          <ac:chgData name="MANUEL ALBERTO GUEVARA  NAJARRO" userId="dc0839a7-ef25-445d-88fe-29223dfab4a5" providerId="ADAL" clId="{AAA2C151-2292-4488-865B-5027AEB9D1EE}" dt="2021-07-07T22:42:52.551" v="881" actId="2711"/>
          <ac:spMkLst>
            <pc:docMk/>
            <pc:sldMk cId="3919555358" sldId="651"/>
            <ac:spMk id="3" creationId="{2E135C1E-EAD9-428A-8A2E-033A4004E55A}"/>
          </ac:spMkLst>
        </pc:spChg>
        <pc:spChg chg="mod">
          <ac:chgData name="MANUEL ALBERTO GUEVARA  NAJARRO" userId="dc0839a7-ef25-445d-88fe-29223dfab4a5" providerId="ADAL" clId="{AAA2C151-2292-4488-865B-5027AEB9D1EE}" dt="2021-07-07T22:42:52.551" v="881" actId="2711"/>
          <ac:spMkLst>
            <pc:docMk/>
            <pc:sldMk cId="3919555358" sldId="651"/>
            <ac:spMk id="9" creationId="{E10DF909-448A-4480-9414-90540392906D}"/>
          </ac:spMkLst>
        </pc:spChg>
      </pc:sldChg>
      <pc:sldChg chg="addSp delSp modSp">
        <pc:chgData name="MANUEL ALBERTO GUEVARA  NAJARRO" userId="dc0839a7-ef25-445d-88fe-29223dfab4a5" providerId="ADAL" clId="{AAA2C151-2292-4488-865B-5027AEB9D1EE}" dt="2021-07-07T20:40:05.024" v="262"/>
        <pc:sldMkLst>
          <pc:docMk/>
          <pc:sldMk cId="58777888" sldId="652"/>
        </pc:sldMkLst>
        <pc:spChg chg="del">
          <ac:chgData name="MANUEL ALBERTO GUEVARA  NAJARRO" userId="dc0839a7-ef25-445d-88fe-29223dfab4a5" providerId="ADAL" clId="{AAA2C151-2292-4488-865B-5027AEB9D1EE}" dt="2021-07-07T20:40:05.024" v="262"/>
          <ac:spMkLst>
            <pc:docMk/>
            <pc:sldMk cId="58777888" sldId="652"/>
            <ac:spMk id="6" creationId="{5D4EBD2C-2319-46B4-93E7-EF6BD1380994}"/>
          </ac:spMkLst>
        </pc:spChg>
        <pc:picChg chg="add mod">
          <ac:chgData name="MANUEL ALBERTO GUEVARA  NAJARRO" userId="dc0839a7-ef25-445d-88fe-29223dfab4a5" providerId="ADAL" clId="{AAA2C151-2292-4488-865B-5027AEB9D1EE}" dt="2021-07-07T20:40:05.024" v="262"/>
          <ac:picMkLst>
            <pc:docMk/>
            <pc:sldMk cId="58777888" sldId="652"/>
            <ac:picMk id="2050" creationId="{79DD8B12-4C8E-416D-8C78-CB78BF213BB2}"/>
          </ac:picMkLst>
        </pc:picChg>
      </pc:sldChg>
      <pc:sldChg chg="addSp delSp modSp add del mod">
        <pc:chgData name="MANUEL ALBERTO GUEVARA  NAJARRO" userId="dc0839a7-ef25-445d-88fe-29223dfab4a5" providerId="ADAL" clId="{AAA2C151-2292-4488-865B-5027AEB9D1EE}" dt="2021-07-07T20:51:23.337" v="267" actId="2710"/>
        <pc:sldMkLst>
          <pc:docMk/>
          <pc:sldMk cId="2092610989" sldId="652"/>
        </pc:sldMkLst>
        <pc:spChg chg="mod">
          <ac:chgData name="MANUEL ALBERTO GUEVARA  NAJARRO" userId="dc0839a7-ef25-445d-88fe-29223dfab4a5" providerId="ADAL" clId="{AAA2C151-2292-4488-865B-5027AEB9D1EE}" dt="2021-07-07T20:33:56.865" v="253"/>
          <ac:spMkLst>
            <pc:docMk/>
            <pc:sldMk cId="2092610989" sldId="652"/>
            <ac:spMk id="2" creationId="{A513C804-6001-4C7A-A4F6-858606C13E1B}"/>
          </ac:spMkLst>
        </pc:spChg>
        <pc:spChg chg="mod">
          <ac:chgData name="MANUEL ALBERTO GUEVARA  NAJARRO" userId="dc0839a7-ef25-445d-88fe-29223dfab4a5" providerId="ADAL" clId="{AAA2C151-2292-4488-865B-5027AEB9D1EE}" dt="2021-07-07T20:51:23.337" v="267" actId="2710"/>
          <ac:spMkLst>
            <pc:docMk/>
            <pc:sldMk cId="2092610989" sldId="652"/>
            <ac:spMk id="3" creationId="{2E135C1E-EAD9-428A-8A2E-033A4004E55A}"/>
          </ac:spMkLst>
        </pc:spChg>
        <pc:spChg chg="add mod">
          <ac:chgData name="MANUEL ALBERTO GUEVARA  NAJARRO" userId="dc0839a7-ef25-445d-88fe-29223dfab4a5" providerId="ADAL" clId="{AAA2C151-2292-4488-865B-5027AEB9D1EE}" dt="2021-07-07T20:39:39.887" v="261" actId="478"/>
          <ac:spMkLst>
            <pc:docMk/>
            <pc:sldMk cId="2092610989" sldId="652"/>
            <ac:spMk id="6" creationId="{5D4EBD2C-2319-46B4-93E7-EF6BD1380994}"/>
          </ac:spMkLst>
        </pc:spChg>
        <pc:spChg chg="del">
          <ac:chgData name="MANUEL ALBERTO GUEVARA  NAJARRO" userId="dc0839a7-ef25-445d-88fe-29223dfab4a5" providerId="ADAL" clId="{AAA2C151-2292-4488-865B-5027AEB9D1EE}" dt="2021-07-07T20:38:32.992" v="254" actId="478"/>
          <ac:spMkLst>
            <pc:docMk/>
            <pc:sldMk cId="2092610989" sldId="652"/>
            <ac:spMk id="9" creationId="{E10DF909-448A-4480-9414-90540392906D}"/>
          </ac:spMkLst>
        </pc:spChg>
        <pc:picChg chg="del">
          <ac:chgData name="MANUEL ALBERTO GUEVARA  NAJARRO" userId="dc0839a7-ef25-445d-88fe-29223dfab4a5" providerId="ADAL" clId="{AAA2C151-2292-4488-865B-5027AEB9D1EE}" dt="2021-07-07T20:39:39.887" v="261" actId="478"/>
          <ac:picMkLst>
            <pc:docMk/>
            <pc:sldMk cId="2092610989" sldId="652"/>
            <ac:picMk id="7" creationId="{3C807383-3CC5-4D63-8375-0E3D1A1C3848}"/>
          </ac:picMkLst>
        </pc:picChg>
        <pc:picChg chg="mod">
          <ac:chgData name="MANUEL ALBERTO GUEVARA  NAJARRO" userId="dc0839a7-ef25-445d-88fe-29223dfab4a5" providerId="ADAL" clId="{AAA2C151-2292-4488-865B-5027AEB9D1EE}" dt="2021-07-07T20:40:06.610" v="265" actId="962"/>
          <ac:picMkLst>
            <pc:docMk/>
            <pc:sldMk cId="2092610989" sldId="652"/>
            <ac:picMk id="2050" creationId="{79DD8B12-4C8E-416D-8C78-CB78BF213BB2}"/>
          </ac:picMkLst>
        </pc:picChg>
      </pc:sldChg>
      <pc:sldChg chg="addSp">
        <pc:chgData name="MANUEL ALBERTO GUEVARA  NAJARRO" userId="dc0839a7-ef25-445d-88fe-29223dfab4a5" providerId="ADAL" clId="{AAA2C151-2292-4488-865B-5027AEB9D1EE}" dt="2021-07-07T22:34:41.486" v="829"/>
        <pc:sldMkLst>
          <pc:docMk/>
          <pc:sldMk cId="2997987883" sldId="653"/>
        </pc:sldMkLst>
        <pc:picChg chg="add">
          <ac:chgData name="MANUEL ALBERTO GUEVARA  NAJARRO" userId="dc0839a7-ef25-445d-88fe-29223dfab4a5" providerId="ADAL" clId="{AAA2C151-2292-4488-865B-5027AEB9D1EE}" dt="2021-07-07T22:34:41.486" v="829"/>
          <ac:picMkLst>
            <pc:docMk/>
            <pc:sldMk cId="2997987883" sldId="653"/>
            <ac:picMk id="3074" creationId="{4E20891F-AEAE-45D7-BD12-566533DA3FCB}"/>
          </ac:picMkLst>
        </pc:picChg>
      </pc:sldChg>
      <pc:sldChg chg="addSp delSp modSp add del mod">
        <pc:chgData name="MANUEL ALBERTO GUEVARA  NAJARRO" userId="dc0839a7-ef25-445d-88fe-29223dfab4a5" providerId="ADAL" clId="{AAA2C151-2292-4488-865B-5027AEB9D1EE}" dt="2021-07-07T22:35:00.540" v="840" actId="27636"/>
        <pc:sldMkLst>
          <pc:docMk/>
          <pc:sldMk cId="3206025912" sldId="653"/>
        </pc:sldMkLst>
        <pc:spChg chg="mod">
          <ac:chgData name="MANUEL ALBERTO GUEVARA  NAJARRO" userId="dc0839a7-ef25-445d-88fe-29223dfab4a5" providerId="ADAL" clId="{AAA2C151-2292-4488-865B-5027AEB9D1EE}" dt="2021-07-07T21:35:10.776" v="286" actId="6549"/>
          <ac:spMkLst>
            <pc:docMk/>
            <pc:sldMk cId="3206025912" sldId="653"/>
            <ac:spMk id="2" creationId="{A513C804-6001-4C7A-A4F6-858606C13E1B}"/>
          </ac:spMkLst>
        </pc:spChg>
        <pc:spChg chg="mod">
          <ac:chgData name="MANUEL ALBERTO GUEVARA  NAJARRO" userId="dc0839a7-ef25-445d-88fe-29223dfab4a5" providerId="ADAL" clId="{AAA2C151-2292-4488-865B-5027AEB9D1EE}" dt="2021-07-07T22:35:00.540" v="840" actId="27636"/>
          <ac:spMkLst>
            <pc:docMk/>
            <pc:sldMk cId="3206025912" sldId="653"/>
            <ac:spMk id="3" creationId="{2E135C1E-EAD9-428A-8A2E-033A4004E55A}"/>
          </ac:spMkLst>
        </pc:spChg>
        <pc:spChg chg="add del mod">
          <ac:chgData name="MANUEL ALBERTO GUEVARA  NAJARRO" userId="dc0839a7-ef25-445d-88fe-29223dfab4a5" providerId="ADAL" clId="{AAA2C151-2292-4488-865B-5027AEB9D1EE}" dt="2021-07-07T22:34:39.984" v="828" actId="478"/>
          <ac:spMkLst>
            <pc:docMk/>
            <pc:sldMk cId="3206025912" sldId="653"/>
            <ac:spMk id="6" creationId="{42CEF05C-92FA-47EC-9AA5-77132EFBE36E}"/>
          </ac:spMkLst>
        </pc:spChg>
        <pc:picChg chg="del mod">
          <ac:chgData name="MANUEL ALBERTO GUEVARA  NAJARRO" userId="dc0839a7-ef25-445d-88fe-29223dfab4a5" providerId="ADAL" clId="{AAA2C151-2292-4488-865B-5027AEB9D1EE}" dt="2021-07-07T22:34:38.907" v="827" actId="478"/>
          <ac:picMkLst>
            <pc:docMk/>
            <pc:sldMk cId="3206025912" sldId="653"/>
            <ac:picMk id="2050" creationId="{79DD8B12-4C8E-416D-8C78-CB78BF213BB2}"/>
          </ac:picMkLst>
        </pc:picChg>
        <pc:picChg chg="mod">
          <ac:chgData name="MANUEL ALBERTO GUEVARA  NAJARRO" userId="dc0839a7-ef25-445d-88fe-29223dfab4a5" providerId="ADAL" clId="{AAA2C151-2292-4488-865B-5027AEB9D1EE}" dt="2021-07-07T22:34:57.701" v="838" actId="1076"/>
          <ac:picMkLst>
            <pc:docMk/>
            <pc:sldMk cId="3206025912" sldId="653"/>
            <ac:picMk id="3074" creationId="{4E20891F-AEAE-45D7-BD12-566533DA3FCB}"/>
          </ac:picMkLst>
        </pc:picChg>
      </pc:sldChg>
      <pc:sldChg chg="addSp delSp modSp new mod">
        <pc:chgData name="MANUEL ALBERTO GUEVARA  NAJARRO" userId="dc0839a7-ef25-445d-88fe-29223dfab4a5" providerId="ADAL" clId="{AAA2C151-2292-4488-865B-5027AEB9D1EE}" dt="2021-07-07T22:23:10.475" v="729" actId="2711"/>
        <pc:sldMkLst>
          <pc:docMk/>
          <pc:sldMk cId="1888863910" sldId="654"/>
        </pc:sldMkLst>
        <pc:spChg chg="add del mod">
          <ac:chgData name="MANUEL ALBERTO GUEVARA  NAJARRO" userId="dc0839a7-ef25-445d-88fe-29223dfab4a5" providerId="ADAL" clId="{AAA2C151-2292-4488-865B-5027AEB9D1EE}" dt="2021-07-07T21:40:36.677" v="348" actId="478"/>
          <ac:spMkLst>
            <pc:docMk/>
            <pc:sldMk cId="1888863910" sldId="654"/>
            <ac:spMk id="2" creationId="{1BDA6900-A986-478E-86FB-8F9067976C7E}"/>
          </ac:spMkLst>
        </pc:spChg>
        <pc:spChg chg="add del">
          <ac:chgData name="MANUEL ALBERTO GUEVARA  NAJARRO" userId="dc0839a7-ef25-445d-88fe-29223dfab4a5" providerId="ADAL" clId="{AAA2C151-2292-4488-865B-5027AEB9D1EE}" dt="2021-07-07T21:40:38.864" v="349" actId="478"/>
          <ac:spMkLst>
            <pc:docMk/>
            <pc:sldMk cId="1888863910" sldId="654"/>
            <ac:spMk id="3" creationId="{FB2EC0CD-59D6-4C5F-8804-20248CAFD623}"/>
          </ac:spMkLst>
        </pc:spChg>
        <pc:spChg chg="add del">
          <ac:chgData name="MANUEL ALBERTO GUEVARA  NAJARRO" userId="dc0839a7-ef25-445d-88fe-29223dfab4a5" providerId="ADAL" clId="{AAA2C151-2292-4488-865B-5027AEB9D1EE}" dt="2021-07-07T21:40:38.864" v="349" actId="478"/>
          <ac:spMkLst>
            <pc:docMk/>
            <pc:sldMk cId="1888863910" sldId="654"/>
            <ac:spMk id="4" creationId="{5E4448FD-E9A5-4700-BB7F-CD30A8EFFCFC}"/>
          </ac:spMkLst>
        </pc:spChg>
        <pc:spChg chg="mod">
          <ac:chgData name="MANUEL ALBERTO GUEVARA  NAJARRO" userId="dc0839a7-ef25-445d-88fe-29223dfab4a5" providerId="ADAL" clId="{AAA2C151-2292-4488-865B-5027AEB9D1EE}" dt="2021-07-07T21:39:33.976" v="342" actId="20577"/>
          <ac:spMkLst>
            <pc:docMk/>
            <pc:sldMk cId="1888863910" sldId="654"/>
            <ac:spMk id="5" creationId="{59BFB930-F554-425D-9B24-A3D24371DB3E}"/>
          </ac:spMkLst>
        </pc:spChg>
        <pc:spChg chg="add del mod">
          <ac:chgData name="MANUEL ALBERTO GUEVARA  NAJARRO" userId="dc0839a7-ef25-445d-88fe-29223dfab4a5" providerId="ADAL" clId="{AAA2C151-2292-4488-865B-5027AEB9D1EE}" dt="2021-07-07T21:40:36.677" v="348" actId="478"/>
          <ac:spMkLst>
            <pc:docMk/>
            <pc:sldMk cId="1888863910" sldId="654"/>
            <ac:spMk id="7" creationId="{51E205B6-0A7D-414E-816E-FB0B635DD821}"/>
          </ac:spMkLst>
        </pc:spChg>
        <pc:spChg chg="mod">
          <ac:chgData name="MANUEL ALBERTO GUEVARA  NAJARRO" userId="dc0839a7-ef25-445d-88fe-29223dfab4a5" providerId="ADAL" clId="{AAA2C151-2292-4488-865B-5027AEB9D1EE}" dt="2021-07-07T22:20:48.298" v="566" actId="165"/>
          <ac:spMkLst>
            <pc:docMk/>
            <pc:sldMk cId="1888863910" sldId="654"/>
            <ac:spMk id="11" creationId="{AA1823F5-7857-49B1-B16E-554468E45D67}"/>
          </ac:spMkLst>
        </pc:spChg>
        <pc:spChg chg="mod">
          <ac:chgData name="MANUEL ALBERTO GUEVARA  NAJARRO" userId="dc0839a7-ef25-445d-88fe-29223dfab4a5" providerId="ADAL" clId="{AAA2C151-2292-4488-865B-5027AEB9D1EE}" dt="2021-07-07T22:20:48.298" v="566" actId="165"/>
          <ac:spMkLst>
            <pc:docMk/>
            <pc:sldMk cId="1888863910" sldId="654"/>
            <ac:spMk id="12" creationId="{F099BFBD-B0B1-4921-ACE4-BB5DB0492E1C}"/>
          </ac:spMkLst>
        </pc:spChg>
        <pc:spChg chg="mod">
          <ac:chgData name="MANUEL ALBERTO GUEVARA  NAJARRO" userId="dc0839a7-ef25-445d-88fe-29223dfab4a5" providerId="ADAL" clId="{AAA2C151-2292-4488-865B-5027AEB9D1EE}" dt="2021-07-07T22:20:48.298" v="566" actId="165"/>
          <ac:spMkLst>
            <pc:docMk/>
            <pc:sldMk cId="1888863910" sldId="654"/>
            <ac:spMk id="13" creationId="{F0696FDB-A0A7-420B-AC4B-9F07B2D7BCE2}"/>
          </ac:spMkLst>
        </pc:spChg>
        <pc:spChg chg="mod">
          <ac:chgData name="MANUEL ALBERTO GUEVARA  NAJARRO" userId="dc0839a7-ef25-445d-88fe-29223dfab4a5" providerId="ADAL" clId="{AAA2C151-2292-4488-865B-5027AEB9D1EE}" dt="2021-07-07T22:20:48.298" v="566" actId="165"/>
          <ac:spMkLst>
            <pc:docMk/>
            <pc:sldMk cId="1888863910" sldId="654"/>
            <ac:spMk id="14" creationId="{F182B165-6683-4D1F-94B5-E4D4F5B129FA}"/>
          </ac:spMkLst>
        </pc:spChg>
        <pc:spChg chg="mod">
          <ac:chgData name="MANUEL ALBERTO GUEVARA  NAJARRO" userId="dc0839a7-ef25-445d-88fe-29223dfab4a5" providerId="ADAL" clId="{AAA2C151-2292-4488-865B-5027AEB9D1EE}" dt="2021-07-07T22:20:48.298" v="566" actId="165"/>
          <ac:spMkLst>
            <pc:docMk/>
            <pc:sldMk cId="1888863910" sldId="654"/>
            <ac:spMk id="15" creationId="{5D5C952F-53EA-4938-A45A-9DF1F0C6779C}"/>
          </ac:spMkLst>
        </pc:spChg>
        <pc:spChg chg="mod">
          <ac:chgData name="MANUEL ALBERTO GUEVARA  NAJARRO" userId="dc0839a7-ef25-445d-88fe-29223dfab4a5" providerId="ADAL" clId="{AAA2C151-2292-4488-865B-5027AEB9D1EE}" dt="2021-07-07T22:20:48.298" v="566" actId="165"/>
          <ac:spMkLst>
            <pc:docMk/>
            <pc:sldMk cId="1888863910" sldId="654"/>
            <ac:spMk id="16" creationId="{A7030AF5-D1D7-41A0-9E98-1A5F286FE7BE}"/>
          </ac:spMkLst>
        </pc:spChg>
        <pc:spChg chg="mod">
          <ac:chgData name="MANUEL ALBERTO GUEVARA  NAJARRO" userId="dc0839a7-ef25-445d-88fe-29223dfab4a5" providerId="ADAL" clId="{AAA2C151-2292-4488-865B-5027AEB9D1EE}" dt="2021-07-07T22:20:48.298" v="566" actId="165"/>
          <ac:spMkLst>
            <pc:docMk/>
            <pc:sldMk cId="1888863910" sldId="654"/>
            <ac:spMk id="17" creationId="{937694B8-FE91-4D0F-A405-CABD1E7FA890}"/>
          </ac:spMkLst>
        </pc:spChg>
        <pc:spChg chg="mod">
          <ac:chgData name="MANUEL ALBERTO GUEVARA  NAJARRO" userId="dc0839a7-ef25-445d-88fe-29223dfab4a5" providerId="ADAL" clId="{AAA2C151-2292-4488-865B-5027AEB9D1EE}" dt="2021-07-07T22:20:48.298" v="566" actId="165"/>
          <ac:spMkLst>
            <pc:docMk/>
            <pc:sldMk cId="1888863910" sldId="654"/>
            <ac:spMk id="18" creationId="{38C9541D-FAED-46C9-8738-33FF6CCD6323}"/>
          </ac:spMkLst>
        </pc:spChg>
        <pc:spChg chg="mod">
          <ac:chgData name="MANUEL ALBERTO GUEVARA  NAJARRO" userId="dc0839a7-ef25-445d-88fe-29223dfab4a5" providerId="ADAL" clId="{AAA2C151-2292-4488-865B-5027AEB9D1EE}" dt="2021-07-07T22:20:48.298" v="566" actId="165"/>
          <ac:spMkLst>
            <pc:docMk/>
            <pc:sldMk cId="1888863910" sldId="654"/>
            <ac:spMk id="19" creationId="{F9E97DC8-D560-4805-ADD3-A2F4D99ABBA2}"/>
          </ac:spMkLst>
        </pc:spChg>
        <pc:spChg chg="mod">
          <ac:chgData name="MANUEL ALBERTO GUEVARA  NAJARRO" userId="dc0839a7-ef25-445d-88fe-29223dfab4a5" providerId="ADAL" clId="{AAA2C151-2292-4488-865B-5027AEB9D1EE}" dt="2021-07-07T22:22:37.807" v="725" actId="207"/>
          <ac:spMkLst>
            <pc:docMk/>
            <pc:sldMk cId="1888863910" sldId="654"/>
            <ac:spMk id="20" creationId="{DA319159-E783-4A3A-AA4B-FD71C85F869B}"/>
          </ac:spMkLst>
        </pc:spChg>
        <pc:spChg chg="mod">
          <ac:chgData name="MANUEL ALBERTO GUEVARA  NAJARRO" userId="dc0839a7-ef25-445d-88fe-29223dfab4a5" providerId="ADAL" clId="{AAA2C151-2292-4488-865B-5027AEB9D1EE}" dt="2021-07-07T22:22:37.807" v="725" actId="207"/>
          <ac:spMkLst>
            <pc:docMk/>
            <pc:sldMk cId="1888863910" sldId="654"/>
            <ac:spMk id="21" creationId="{0DC6C185-F452-4B85-8A19-33C8C034D4F9}"/>
          </ac:spMkLst>
        </pc:spChg>
        <pc:spChg chg="mod">
          <ac:chgData name="MANUEL ALBERTO GUEVARA  NAJARRO" userId="dc0839a7-ef25-445d-88fe-29223dfab4a5" providerId="ADAL" clId="{AAA2C151-2292-4488-865B-5027AEB9D1EE}" dt="2021-07-07T22:22:37.807" v="725" actId="207"/>
          <ac:spMkLst>
            <pc:docMk/>
            <pc:sldMk cId="1888863910" sldId="654"/>
            <ac:spMk id="22" creationId="{3B50B257-A52A-4640-952C-E1A656EF07B6}"/>
          </ac:spMkLst>
        </pc:spChg>
        <pc:spChg chg="mod">
          <ac:chgData name="MANUEL ALBERTO GUEVARA  NAJARRO" userId="dc0839a7-ef25-445d-88fe-29223dfab4a5" providerId="ADAL" clId="{AAA2C151-2292-4488-865B-5027AEB9D1EE}" dt="2021-07-07T22:22:37.807" v="725" actId="207"/>
          <ac:spMkLst>
            <pc:docMk/>
            <pc:sldMk cId="1888863910" sldId="654"/>
            <ac:spMk id="23" creationId="{F61684A5-6CFF-45C1-A76A-1A81575AF3F5}"/>
          </ac:spMkLst>
        </pc:spChg>
        <pc:spChg chg="mod">
          <ac:chgData name="MANUEL ALBERTO GUEVARA  NAJARRO" userId="dc0839a7-ef25-445d-88fe-29223dfab4a5" providerId="ADAL" clId="{AAA2C151-2292-4488-865B-5027AEB9D1EE}" dt="2021-07-07T22:22:37.807" v="725" actId="207"/>
          <ac:spMkLst>
            <pc:docMk/>
            <pc:sldMk cId="1888863910" sldId="654"/>
            <ac:spMk id="24" creationId="{918FB761-C919-4EFA-86CA-2C317D4E39E3}"/>
          </ac:spMkLst>
        </pc:spChg>
        <pc:spChg chg="mod">
          <ac:chgData name="MANUEL ALBERTO GUEVARA  NAJARRO" userId="dc0839a7-ef25-445d-88fe-29223dfab4a5" providerId="ADAL" clId="{AAA2C151-2292-4488-865B-5027AEB9D1EE}" dt="2021-07-07T22:22:37.807" v="725" actId="207"/>
          <ac:spMkLst>
            <pc:docMk/>
            <pc:sldMk cId="1888863910" sldId="654"/>
            <ac:spMk id="25" creationId="{1F8A6FE3-A95B-4F55-BB05-B0F95BBD285F}"/>
          </ac:spMkLst>
        </pc:spChg>
        <pc:spChg chg="mod">
          <ac:chgData name="MANUEL ALBERTO GUEVARA  NAJARRO" userId="dc0839a7-ef25-445d-88fe-29223dfab4a5" providerId="ADAL" clId="{AAA2C151-2292-4488-865B-5027AEB9D1EE}" dt="2021-07-07T22:22:37.807" v="725" actId="207"/>
          <ac:spMkLst>
            <pc:docMk/>
            <pc:sldMk cId="1888863910" sldId="654"/>
            <ac:spMk id="26" creationId="{1AD8A427-DDBF-4ECA-9CE6-4BA1C2C5971A}"/>
          </ac:spMkLst>
        </pc:spChg>
        <pc:spChg chg="mod">
          <ac:chgData name="MANUEL ALBERTO GUEVARA  NAJARRO" userId="dc0839a7-ef25-445d-88fe-29223dfab4a5" providerId="ADAL" clId="{AAA2C151-2292-4488-865B-5027AEB9D1EE}" dt="2021-07-07T22:22:37.807" v="725" actId="207"/>
          <ac:spMkLst>
            <pc:docMk/>
            <pc:sldMk cId="1888863910" sldId="654"/>
            <ac:spMk id="27" creationId="{BB3D5FE1-FB29-4006-BA08-38EB9E57FE3B}"/>
          </ac:spMkLst>
        </pc:spChg>
        <pc:spChg chg="mod">
          <ac:chgData name="MANUEL ALBERTO GUEVARA  NAJARRO" userId="dc0839a7-ef25-445d-88fe-29223dfab4a5" providerId="ADAL" clId="{AAA2C151-2292-4488-865B-5027AEB9D1EE}" dt="2021-07-07T22:22:37.807" v="725" actId="207"/>
          <ac:spMkLst>
            <pc:docMk/>
            <pc:sldMk cId="1888863910" sldId="654"/>
            <ac:spMk id="28" creationId="{C5F8B487-ACF4-486C-9305-19C2EB12CB83}"/>
          </ac:spMkLst>
        </pc:spChg>
        <pc:spChg chg="mod">
          <ac:chgData name="MANUEL ALBERTO GUEVARA  NAJARRO" userId="dc0839a7-ef25-445d-88fe-29223dfab4a5" providerId="ADAL" clId="{AAA2C151-2292-4488-865B-5027AEB9D1EE}" dt="2021-07-07T22:22:37.807" v="725" actId="207"/>
          <ac:spMkLst>
            <pc:docMk/>
            <pc:sldMk cId="1888863910" sldId="654"/>
            <ac:spMk id="29" creationId="{1DF7FF29-8B81-45DA-8A65-C008D4F86058}"/>
          </ac:spMkLst>
        </pc:spChg>
        <pc:spChg chg="mod">
          <ac:chgData name="MANUEL ALBERTO GUEVARA  NAJARRO" userId="dc0839a7-ef25-445d-88fe-29223dfab4a5" providerId="ADAL" clId="{AAA2C151-2292-4488-865B-5027AEB9D1EE}" dt="2021-07-07T22:22:37.807" v="725" actId="207"/>
          <ac:spMkLst>
            <pc:docMk/>
            <pc:sldMk cId="1888863910" sldId="654"/>
            <ac:spMk id="30" creationId="{573B1D5F-CDE1-497C-9618-A091D840BA72}"/>
          </ac:spMkLst>
        </pc:spChg>
        <pc:spChg chg="mod">
          <ac:chgData name="MANUEL ALBERTO GUEVARA  NAJARRO" userId="dc0839a7-ef25-445d-88fe-29223dfab4a5" providerId="ADAL" clId="{AAA2C151-2292-4488-865B-5027AEB9D1EE}" dt="2021-07-07T22:22:37.807" v="725" actId="207"/>
          <ac:spMkLst>
            <pc:docMk/>
            <pc:sldMk cId="1888863910" sldId="654"/>
            <ac:spMk id="31" creationId="{37473DA5-14F7-41A8-9F27-F8C8CAC24099}"/>
          </ac:spMkLst>
        </pc:spChg>
        <pc:spChg chg="mod">
          <ac:chgData name="MANUEL ALBERTO GUEVARA  NAJARRO" userId="dc0839a7-ef25-445d-88fe-29223dfab4a5" providerId="ADAL" clId="{AAA2C151-2292-4488-865B-5027AEB9D1EE}" dt="2021-07-07T22:22:37.807" v="725" actId="207"/>
          <ac:spMkLst>
            <pc:docMk/>
            <pc:sldMk cId="1888863910" sldId="654"/>
            <ac:spMk id="32" creationId="{E9242B15-FE8C-4DFE-82CF-E224CE85F001}"/>
          </ac:spMkLst>
        </pc:spChg>
        <pc:spChg chg="mod">
          <ac:chgData name="MANUEL ALBERTO GUEVARA  NAJARRO" userId="dc0839a7-ef25-445d-88fe-29223dfab4a5" providerId="ADAL" clId="{AAA2C151-2292-4488-865B-5027AEB9D1EE}" dt="2021-07-07T22:22:37.807" v="725" actId="207"/>
          <ac:spMkLst>
            <pc:docMk/>
            <pc:sldMk cId="1888863910" sldId="654"/>
            <ac:spMk id="33" creationId="{58EBC97B-404B-4492-9628-29F92331C222}"/>
          </ac:spMkLst>
        </pc:spChg>
        <pc:spChg chg="mod">
          <ac:chgData name="MANUEL ALBERTO GUEVARA  NAJARRO" userId="dc0839a7-ef25-445d-88fe-29223dfab4a5" providerId="ADAL" clId="{AAA2C151-2292-4488-865B-5027AEB9D1EE}" dt="2021-07-07T22:22:37.807" v="725" actId="207"/>
          <ac:spMkLst>
            <pc:docMk/>
            <pc:sldMk cId="1888863910" sldId="654"/>
            <ac:spMk id="34" creationId="{A3D904C9-DD92-4D3F-986D-A621D338E580}"/>
          </ac:spMkLst>
        </pc:spChg>
        <pc:spChg chg="mod">
          <ac:chgData name="MANUEL ALBERTO GUEVARA  NAJARRO" userId="dc0839a7-ef25-445d-88fe-29223dfab4a5" providerId="ADAL" clId="{AAA2C151-2292-4488-865B-5027AEB9D1EE}" dt="2021-07-07T22:22:37.807" v="725" actId="207"/>
          <ac:spMkLst>
            <pc:docMk/>
            <pc:sldMk cId="1888863910" sldId="654"/>
            <ac:spMk id="35" creationId="{5A8893E5-7862-4853-AF57-5629C1F1ABFD}"/>
          </ac:spMkLst>
        </pc:spChg>
        <pc:spChg chg="mod">
          <ac:chgData name="MANUEL ALBERTO GUEVARA  NAJARRO" userId="dc0839a7-ef25-445d-88fe-29223dfab4a5" providerId="ADAL" clId="{AAA2C151-2292-4488-865B-5027AEB9D1EE}" dt="2021-07-07T22:22:37.807" v="725" actId="207"/>
          <ac:spMkLst>
            <pc:docMk/>
            <pc:sldMk cId="1888863910" sldId="654"/>
            <ac:spMk id="36" creationId="{91A0407E-1FE1-47A9-A1C1-ACB212565705}"/>
          </ac:spMkLst>
        </pc:spChg>
        <pc:spChg chg="mod">
          <ac:chgData name="MANUEL ALBERTO GUEVARA  NAJARRO" userId="dc0839a7-ef25-445d-88fe-29223dfab4a5" providerId="ADAL" clId="{AAA2C151-2292-4488-865B-5027AEB9D1EE}" dt="2021-07-07T22:22:37.807" v="725" actId="207"/>
          <ac:spMkLst>
            <pc:docMk/>
            <pc:sldMk cId="1888863910" sldId="654"/>
            <ac:spMk id="37" creationId="{211202FF-CA99-4560-AC58-A3B074152D91}"/>
          </ac:spMkLst>
        </pc:spChg>
        <pc:spChg chg="mod">
          <ac:chgData name="MANUEL ALBERTO GUEVARA  NAJARRO" userId="dc0839a7-ef25-445d-88fe-29223dfab4a5" providerId="ADAL" clId="{AAA2C151-2292-4488-865B-5027AEB9D1EE}" dt="2021-07-07T22:22:37.807" v="725" actId="207"/>
          <ac:spMkLst>
            <pc:docMk/>
            <pc:sldMk cId="1888863910" sldId="654"/>
            <ac:spMk id="38" creationId="{64FA8C72-024C-42BB-9B22-52F413484B6C}"/>
          </ac:spMkLst>
        </pc:spChg>
        <pc:spChg chg="mod">
          <ac:chgData name="MANUEL ALBERTO GUEVARA  NAJARRO" userId="dc0839a7-ef25-445d-88fe-29223dfab4a5" providerId="ADAL" clId="{AAA2C151-2292-4488-865B-5027AEB9D1EE}" dt="2021-07-07T22:22:37.807" v="725" actId="207"/>
          <ac:spMkLst>
            <pc:docMk/>
            <pc:sldMk cId="1888863910" sldId="654"/>
            <ac:spMk id="39" creationId="{B9778D14-3054-43E7-8E81-C4364169EB32}"/>
          </ac:spMkLst>
        </pc:spChg>
        <pc:spChg chg="mod">
          <ac:chgData name="MANUEL ALBERTO GUEVARA  NAJARRO" userId="dc0839a7-ef25-445d-88fe-29223dfab4a5" providerId="ADAL" clId="{AAA2C151-2292-4488-865B-5027AEB9D1EE}" dt="2021-07-07T22:22:37.807" v="725" actId="207"/>
          <ac:spMkLst>
            <pc:docMk/>
            <pc:sldMk cId="1888863910" sldId="654"/>
            <ac:spMk id="40" creationId="{272DD140-EB1B-4597-AF2E-98AC52333AAA}"/>
          </ac:spMkLst>
        </pc:spChg>
        <pc:spChg chg="mod">
          <ac:chgData name="MANUEL ALBERTO GUEVARA  NAJARRO" userId="dc0839a7-ef25-445d-88fe-29223dfab4a5" providerId="ADAL" clId="{AAA2C151-2292-4488-865B-5027AEB9D1EE}" dt="2021-07-07T22:22:37.807" v="725" actId="207"/>
          <ac:spMkLst>
            <pc:docMk/>
            <pc:sldMk cId="1888863910" sldId="654"/>
            <ac:spMk id="41" creationId="{6FCAA0AF-D18C-42AA-B1C0-004591C41C1F}"/>
          </ac:spMkLst>
        </pc:spChg>
        <pc:spChg chg="mod">
          <ac:chgData name="MANUEL ALBERTO GUEVARA  NAJARRO" userId="dc0839a7-ef25-445d-88fe-29223dfab4a5" providerId="ADAL" clId="{AAA2C151-2292-4488-865B-5027AEB9D1EE}" dt="2021-07-07T22:22:37.807" v="725" actId="207"/>
          <ac:spMkLst>
            <pc:docMk/>
            <pc:sldMk cId="1888863910" sldId="654"/>
            <ac:spMk id="42" creationId="{78D8FA53-233D-430F-8704-A67063A45D6D}"/>
          </ac:spMkLst>
        </pc:spChg>
        <pc:spChg chg="mod">
          <ac:chgData name="MANUEL ALBERTO GUEVARA  NAJARRO" userId="dc0839a7-ef25-445d-88fe-29223dfab4a5" providerId="ADAL" clId="{AAA2C151-2292-4488-865B-5027AEB9D1EE}" dt="2021-07-07T22:22:37.807" v="725" actId="207"/>
          <ac:spMkLst>
            <pc:docMk/>
            <pc:sldMk cId="1888863910" sldId="654"/>
            <ac:spMk id="43" creationId="{87A7A7AF-7347-4FC5-9B9C-677B11C99B02}"/>
          </ac:spMkLst>
        </pc:spChg>
        <pc:spChg chg="mod">
          <ac:chgData name="MANUEL ALBERTO GUEVARA  NAJARRO" userId="dc0839a7-ef25-445d-88fe-29223dfab4a5" providerId="ADAL" clId="{AAA2C151-2292-4488-865B-5027AEB9D1EE}" dt="2021-07-07T22:22:37.807" v="725" actId="207"/>
          <ac:spMkLst>
            <pc:docMk/>
            <pc:sldMk cId="1888863910" sldId="654"/>
            <ac:spMk id="44" creationId="{9F326B2D-8E7B-4CC9-BD49-890FE3719E7F}"/>
          </ac:spMkLst>
        </pc:spChg>
        <pc:spChg chg="mod">
          <ac:chgData name="MANUEL ALBERTO GUEVARA  NAJARRO" userId="dc0839a7-ef25-445d-88fe-29223dfab4a5" providerId="ADAL" clId="{AAA2C151-2292-4488-865B-5027AEB9D1EE}" dt="2021-07-07T22:22:37.807" v="725" actId="207"/>
          <ac:spMkLst>
            <pc:docMk/>
            <pc:sldMk cId="1888863910" sldId="654"/>
            <ac:spMk id="45" creationId="{DDD53E2D-0796-4878-827E-DD369DC93826}"/>
          </ac:spMkLst>
        </pc:spChg>
        <pc:spChg chg="mod">
          <ac:chgData name="MANUEL ALBERTO GUEVARA  NAJARRO" userId="dc0839a7-ef25-445d-88fe-29223dfab4a5" providerId="ADAL" clId="{AAA2C151-2292-4488-865B-5027AEB9D1EE}" dt="2021-07-07T22:22:37.807" v="725" actId="207"/>
          <ac:spMkLst>
            <pc:docMk/>
            <pc:sldMk cId="1888863910" sldId="654"/>
            <ac:spMk id="46" creationId="{C5DB2F6A-B814-4E17-8821-F068B592054C}"/>
          </ac:spMkLst>
        </pc:spChg>
        <pc:spChg chg="mod">
          <ac:chgData name="MANUEL ALBERTO GUEVARA  NAJARRO" userId="dc0839a7-ef25-445d-88fe-29223dfab4a5" providerId="ADAL" clId="{AAA2C151-2292-4488-865B-5027AEB9D1EE}" dt="2021-07-07T22:22:37.807" v="725" actId="207"/>
          <ac:spMkLst>
            <pc:docMk/>
            <pc:sldMk cId="1888863910" sldId="654"/>
            <ac:spMk id="47" creationId="{61E5FA3E-6C50-4981-A31B-E38844596062}"/>
          </ac:spMkLst>
        </pc:spChg>
        <pc:spChg chg="mod">
          <ac:chgData name="MANUEL ALBERTO GUEVARA  NAJARRO" userId="dc0839a7-ef25-445d-88fe-29223dfab4a5" providerId="ADAL" clId="{AAA2C151-2292-4488-865B-5027AEB9D1EE}" dt="2021-07-07T22:22:37.807" v="725" actId="207"/>
          <ac:spMkLst>
            <pc:docMk/>
            <pc:sldMk cId="1888863910" sldId="654"/>
            <ac:spMk id="48" creationId="{D5125AB1-615E-410D-8A05-4EC27BB4EAB3}"/>
          </ac:spMkLst>
        </pc:spChg>
        <pc:spChg chg="mod">
          <ac:chgData name="MANUEL ALBERTO GUEVARA  NAJARRO" userId="dc0839a7-ef25-445d-88fe-29223dfab4a5" providerId="ADAL" clId="{AAA2C151-2292-4488-865B-5027AEB9D1EE}" dt="2021-07-07T22:22:37.807" v="725" actId="207"/>
          <ac:spMkLst>
            <pc:docMk/>
            <pc:sldMk cId="1888863910" sldId="654"/>
            <ac:spMk id="49" creationId="{8A87FB5C-7EA3-4752-AAB8-6E93C55609B6}"/>
          </ac:spMkLst>
        </pc:spChg>
        <pc:spChg chg="mod">
          <ac:chgData name="MANUEL ALBERTO GUEVARA  NAJARRO" userId="dc0839a7-ef25-445d-88fe-29223dfab4a5" providerId="ADAL" clId="{AAA2C151-2292-4488-865B-5027AEB9D1EE}" dt="2021-07-07T22:22:37.807" v="725" actId="207"/>
          <ac:spMkLst>
            <pc:docMk/>
            <pc:sldMk cId="1888863910" sldId="654"/>
            <ac:spMk id="50" creationId="{944C0BBB-0427-4C16-B93D-1AF85F0D9387}"/>
          </ac:spMkLst>
        </pc:spChg>
        <pc:spChg chg="mod">
          <ac:chgData name="MANUEL ALBERTO GUEVARA  NAJARRO" userId="dc0839a7-ef25-445d-88fe-29223dfab4a5" providerId="ADAL" clId="{AAA2C151-2292-4488-865B-5027AEB9D1EE}" dt="2021-07-07T22:22:37.807" v="725" actId="207"/>
          <ac:spMkLst>
            <pc:docMk/>
            <pc:sldMk cId="1888863910" sldId="654"/>
            <ac:spMk id="51" creationId="{325EEC76-BD2D-413C-BEF2-5EC7BBFC158B}"/>
          </ac:spMkLst>
        </pc:spChg>
        <pc:spChg chg="mod">
          <ac:chgData name="MANUEL ALBERTO GUEVARA  NAJARRO" userId="dc0839a7-ef25-445d-88fe-29223dfab4a5" providerId="ADAL" clId="{AAA2C151-2292-4488-865B-5027AEB9D1EE}" dt="2021-07-07T22:22:37.807" v="725" actId="207"/>
          <ac:spMkLst>
            <pc:docMk/>
            <pc:sldMk cId="1888863910" sldId="654"/>
            <ac:spMk id="52" creationId="{7692ED0A-57B5-4BD0-9E70-4447A200B1A3}"/>
          </ac:spMkLst>
        </pc:spChg>
        <pc:spChg chg="mod">
          <ac:chgData name="MANUEL ALBERTO GUEVARA  NAJARRO" userId="dc0839a7-ef25-445d-88fe-29223dfab4a5" providerId="ADAL" clId="{AAA2C151-2292-4488-865B-5027AEB9D1EE}" dt="2021-07-07T22:22:37.807" v="725" actId="207"/>
          <ac:spMkLst>
            <pc:docMk/>
            <pc:sldMk cId="1888863910" sldId="654"/>
            <ac:spMk id="53" creationId="{AEF7066B-791D-4114-9E44-D9F873E5B396}"/>
          </ac:spMkLst>
        </pc:spChg>
        <pc:spChg chg="mod">
          <ac:chgData name="MANUEL ALBERTO GUEVARA  NAJARRO" userId="dc0839a7-ef25-445d-88fe-29223dfab4a5" providerId="ADAL" clId="{AAA2C151-2292-4488-865B-5027AEB9D1EE}" dt="2021-07-07T22:22:37.807" v="725" actId="207"/>
          <ac:spMkLst>
            <pc:docMk/>
            <pc:sldMk cId="1888863910" sldId="654"/>
            <ac:spMk id="54" creationId="{70D5DADD-6055-4D3A-B7F1-2B03FAD7D2D5}"/>
          </ac:spMkLst>
        </pc:spChg>
        <pc:spChg chg="mod">
          <ac:chgData name="MANUEL ALBERTO GUEVARA  NAJARRO" userId="dc0839a7-ef25-445d-88fe-29223dfab4a5" providerId="ADAL" clId="{AAA2C151-2292-4488-865B-5027AEB9D1EE}" dt="2021-07-07T22:22:37.807" v="725" actId="207"/>
          <ac:spMkLst>
            <pc:docMk/>
            <pc:sldMk cId="1888863910" sldId="654"/>
            <ac:spMk id="55" creationId="{D7AF34F8-4A49-4E62-B3D7-00911D392281}"/>
          </ac:spMkLst>
        </pc:spChg>
        <pc:spChg chg="mod">
          <ac:chgData name="MANUEL ALBERTO GUEVARA  NAJARRO" userId="dc0839a7-ef25-445d-88fe-29223dfab4a5" providerId="ADAL" clId="{AAA2C151-2292-4488-865B-5027AEB9D1EE}" dt="2021-07-07T22:22:37.807" v="725" actId="207"/>
          <ac:spMkLst>
            <pc:docMk/>
            <pc:sldMk cId="1888863910" sldId="654"/>
            <ac:spMk id="56" creationId="{1982607B-2589-48CF-97AF-3E29F37FEE62}"/>
          </ac:spMkLst>
        </pc:spChg>
        <pc:spChg chg="mod">
          <ac:chgData name="MANUEL ALBERTO GUEVARA  NAJARRO" userId="dc0839a7-ef25-445d-88fe-29223dfab4a5" providerId="ADAL" clId="{AAA2C151-2292-4488-865B-5027AEB9D1EE}" dt="2021-07-07T22:22:37.807" v="725" actId="207"/>
          <ac:spMkLst>
            <pc:docMk/>
            <pc:sldMk cId="1888863910" sldId="654"/>
            <ac:spMk id="57" creationId="{9F6D1E48-0229-4856-95E4-80866CE44168}"/>
          </ac:spMkLst>
        </pc:spChg>
        <pc:spChg chg="mod">
          <ac:chgData name="MANUEL ALBERTO GUEVARA  NAJARRO" userId="dc0839a7-ef25-445d-88fe-29223dfab4a5" providerId="ADAL" clId="{AAA2C151-2292-4488-865B-5027AEB9D1EE}" dt="2021-07-07T22:22:37.807" v="725" actId="207"/>
          <ac:spMkLst>
            <pc:docMk/>
            <pc:sldMk cId="1888863910" sldId="654"/>
            <ac:spMk id="58" creationId="{BE5EBF7E-03E1-4A73-B568-7C5E877B6F58}"/>
          </ac:spMkLst>
        </pc:spChg>
        <pc:spChg chg="mod">
          <ac:chgData name="MANUEL ALBERTO GUEVARA  NAJARRO" userId="dc0839a7-ef25-445d-88fe-29223dfab4a5" providerId="ADAL" clId="{AAA2C151-2292-4488-865B-5027AEB9D1EE}" dt="2021-07-07T22:22:37.807" v="725" actId="207"/>
          <ac:spMkLst>
            <pc:docMk/>
            <pc:sldMk cId="1888863910" sldId="654"/>
            <ac:spMk id="59" creationId="{B30D9D40-3CED-4FB4-B493-5AA48771256A}"/>
          </ac:spMkLst>
        </pc:spChg>
        <pc:spChg chg="mod">
          <ac:chgData name="MANUEL ALBERTO GUEVARA  NAJARRO" userId="dc0839a7-ef25-445d-88fe-29223dfab4a5" providerId="ADAL" clId="{AAA2C151-2292-4488-865B-5027AEB9D1EE}" dt="2021-07-07T22:22:37.807" v="725" actId="207"/>
          <ac:spMkLst>
            <pc:docMk/>
            <pc:sldMk cId="1888863910" sldId="654"/>
            <ac:spMk id="60" creationId="{A50B872F-D9CA-4653-A7A8-7618D4EB27E2}"/>
          </ac:spMkLst>
        </pc:spChg>
        <pc:spChg chg="mod">
          <ac:chgData name="MANUEL ALBERTO GUEVARA  NAJARRO" userId="dc0839a7-ef25-445d-88fe-29223dfab4a5" providerId="ADAL" clId="{AAA2C151-2292-4488-865B-5027AEB9D1EE}" dt="2021-07-07T22:22:37.807" v="725" actId="207"/>
          <ac:spMkLst>
            <pc:docMk/>
            <pc:sldMk cId="1888863910" sldId="654"/>
            <ac:spMk id="61" creationId="{FD1074CE-B345-4019-A7A2-E3E0662AAC04}"/>
          </ac:spMkLst>
        </pc:spChg>
        <pc:spChg chg="mod">
          <ac:chgData name="MANUEL ALBERTO GUEVARA  NAJARRO" userId="dc0839a7-ef25-445d-88fe-29223dfab4a5" providerId="ADAL" clId="{AAA2C151-2292-4488-865B-5027AEB9D1EE}" dt="2021-07-07T22:22:37.807" v="725" actId="207"/>
          <ac:spMkLst>
            <pc:docMk/>
            <pc:sldMk cId="1888863910" sldId="654"/>
            <ac:spMk id="62" creationId="{8103B78D-FC25-47BB-BB73-FBEA29826B77}"/>
          </ac:spMkLst>
        </pc:spChg>
        <pc:spChg chg="mod">
          <ac:chgData name="MANUEL ALBERTO GUEVARA  NAJARRO" userId="dc0839a7-ef25-445d-88fe-29223dfab4a5" providerId="ADAL" clId="{AAA2C151-2292-4488-865B-5027AEB9D1EE}" dt="2021-07-07T22:22:37.807" v="725" actId="207"/>
          <ac:spMkLst>
            <pc:docMk/>
            <pc:sldMk cId="1888863910" sldId="654"/>
            <ac:spMk id="63" creationId="{BC17D0FA-8318-4F96-9DC4-449558B231DA}"/>
          </ac:spMkLst>
        </pc:spChg>
        <pc:spChg chg="mod">
          <ac:chgData name="MANUEL ALBERTO GUEVARA  NAJARRO" userId="dc0839a7-ef25-445d-88fe-29223dfab4a5" providerId="ADAL" clId="{AAA2C151-2292-4488-865B-5027AEB9D1EE}" dt="2021-07-07T22:22:37.807" v="725" actId="207"/>
          <ac:spMkLst>
            <pc:docMk/>
            <pc:sldMk cId="1888863910" sldId="654"/>
            <ac:spMk id="64" creationId="{DB09B35C-CDCB-40AF-822C-7DA95C128087}"/>
          </ac:spMkLst>
        </pc:spChg>
        <pc:spChg chg="mod">
          <ac:chgData name="MANUEL ALBERTO GUEVARA  NAJARRO" userId="dc0839a7-ef25-445d-88fe-29223dfab4a5" providerId="ADAL" clId="{AAA2C151-2292-4488-865B-5027AEB9D1EE}" dt="2021-07-07T22:22:37.807" v="725" actId="207"/>
          <ac:spMkLst>
            <pc:docMk/>
            <pc:sldMk cId="1888863910" sldId="654"/>
            <ac:spMk id="65" creationId="{B4E20AD2-DDC0-4E14-8A64-A0635023488F}"/>
          </ac:spMkLst>
        </pc:spChg>
        <pc:spChg chg="mod">
          <ac:chgData name="MANUEL ALBERTO GUEVARA  NAJARRO" userId="dc0839a7-ef25-445d-88fe-29223dfab4a5" providerId="ADAL" clId="{AAA2C151-2292-4488-865B-5027AEB9D1EE}" dt="2021-07-07T22:22:37.807" v="725" actId="207"/>
          <ac:spMkLst>
            <pc:docMk/>
            <pc:sldMk cId="1888863910" sldId="654"/>
            <ac:spMk id="66" creationId="{58EA58E5-126C-4FEA-B981-CB8D30AD691A}"/>
          </ac:spMkLst>
        </pc:spChg>
        <pc:spChg chg="mod">
          <ac:chgData name="MANUEL ALBERTO GUEVARA  NAJARRO" userId="dc0839a7-ef25-445d-88fe-29223dfab4a5" providerId="ADAL" clId="{AAA2C151-2292-4488-865B-5027AEB9D1EE}" dt="2021-07-07T22:22:37.807" v="725" actId="207"/>
          <ac:spMkLst>
            <pc:docMk/>
            <pc:sldMk cId="1888863910" sldId="654"/>
            <ac:spMk id="67" creationId="{546BF865-78A2-4F7E-861E-CA913E1CE159}"/>
          </ac:spMkLst>
        </pc:spChg>
        <pc:spChg chg="mod">
          <ac:chgData name="MANUEL ALBERTO GUEVARA  NAJARRO" userId="dc0839a7-ef25-445d-88fe-29223dfab4a5" providerId="ADAL" clId="{AAA2C151-2292-4488-865B-5027AEB9D1EE}" dt="2021-07-07T22:22:37.807" v="725" actId="207"/>
          <ac:spMkLst>
            <pc:docMk/>
            <pc:sldMk cId="1888863910" sldId="654"/>
            <ac:spMk id="68" creationId="{15EE0274-3ED1-4578-B7BA-2DA528286397}"/>
          </ac:spMkLst>
        </pc:spChg>
        <pc:spChg chg="mod">
          <ac:chgData name="MANUEL ALBERTO GUEVARA  NAJARRO" userId="dc0839a7-ef25-445d-88fe-29223dfab4a5" providerId="ADAL" clId="{AAA2C151-2292-4488-865B-5027AEB9D1EE}" dt="2021-07-07T22:22:37.807" v="725" actId="207"/>
          <ac:spMkLst>
            <pc:docMk/>
            <pc:sldMk cId="1888863910" sldId="654"/>
            <ac:spMk id="69" creationId="{3BDBD39D-B86E-48E2-874A-2CD54228C41F}"/>
          </ac:spMkLst>
        </pc:spChg>
        <pc:spChg chg="mod">
          <ac:chgData name="MANUEL ALBERTO GUEVARA  NAJARRO" userId="dc0839a7-ef25-445d-88fe-29223dfab4a5" providerId="ADAL" clId="{AAA2C151-2292-4488-865B-5027AEB9D1EE}" dt="2021-07-07T22:22:37.807" v="725" actId="207"/>
          <ac:spMkLst>
            <pc:docMk/>
            <pc:sldMk cId="1888863910" sldId="654"/>
            <ac:spMk id="70" creationId="{3240BCAA-E787-478A-A927-A862EFAFA9FD}"/>
          </ac:spMkLst>
        </pc:spChg>
        <pc:spChg chg="mod">
          <ac:chgData name="MANUEL ALBERTO GUEVARA  NAJARRO" userId="dc0839a7-ef25-445d-88fe-29223dfab4a5" providerId="ADAL" clId="{AAA2C151-2292-4488-865B-5027AEB9D1EE}" dt="2021-07-07T22:22:37.807" v="725" actId="207"/>
          <ac:spMkLst>
            <pc:docMk/>
            <pc:sldMk cId="1888863910" sldId="654"/>
            <ac:spMk id="71" creationId="{7BF0D735-5AD2-4E8E-80E8-DD22B5E59186}"/>
          </ac:spMkLst>
        </pc:spChg>
        <pc:spChg chg="mod">
          <ac:chgData name="MANUEL ALBERTO GUEVARA  NAJARRO" userId="dc0839a7-ef25-445d-88fe-29223dfab4a5" providerId="ADAL" clId="{AAA2C151-2292-4488-865B-5027AEB9D1EE}" dt="2021-07-07T22:22:37.807" v="725" actId="207"/>
          <ac:spMkLst>
            <pc:docMk/>
            <pc:sldMk cId="1888863910" sldId="654"/>
            <ac:spMk id="72" creationId="{1B348850-D4D0-4714-A98B-0311CE72AD45}"/>
          </ac:spMkLst>
        </pc:spChg>
        <pc:spChg chg="mod">
          <ac:chgData name="MANUEL ALBERTO GUEVARA  NAJARRO" userId="dc0839a7-ef25-445d-88fe-29223dfab4a5" providerId="ADAL" clId="{AAA2C151-2292-4488-865B-5027AEB9D1EE}" dt="2021-07-07T22:22:37.807" v="725" actId="207"/>
          <ac:spMkLst>
            <pc:docMk/>
            <pc:sldMk cId="1888863910" sldId="654"/>
            <ac:spMk id="73" creationId="{6A6DE8B2-CE3E-4260-B7AE-647F6C25D0CD}"/>
          </ac:spMkLst>
        </pc:spChg>
        <pc:spChg chg="mod">
          <ac:chgData name="MANUEL ALBERTO GUEVARA  NAJARRO" userId="dc0839a7-ef25-445d-88fe-29223dfab4a5" providerId="ADAL" clId="{AAA2C151-2292-4488-865B-5027AEB9D1EE}" dt="2021-07-07T22:22:37.807" v="725" actId="207"/>
          <ac:spMkLst>
            <pc:docMk/>
            <pc:sldMk cId="1888863910" sldId="654"/>
            <ac:spMk id="74" creationId="{D89E9F4E-9A5B-43C0-B632-FDADE346EA42}"/>
          </ac:spMkLst>
        </pc:spChg>
        <pc:spChg chg="mod">
          <ac:chgData name="MANUEL ALBERTO GUEVARA  NAJARRO" userId="dc0839a7-ef25-445d-88fe-29223dfab4a5" providerId="ADAL" clId="{AAA2C151-2292-4488-865B-5027AEB9D1EE}" dt="2021-07-07T22:22:37.807" v="725" actId="207"/>
          <ac:spMkLst>
            <pc:docMk/>
            <pc:sldMk cId="1888863910" sldId="654"/>
            <ac:spMk id="75" creationId="{A1911F02-607A-471C-8DDA-BBED43AC90AB}"/>
          </ac:spMkLst>
        </pc:spChg>
        <pc:spChg chg="mod">
          <ac:chgData name="MANUEL ALBERTO GUEVARA  NAJARRO" userId="dc0839a7-ef25-445d-88fe-29223dfab4a5" providerId="ADAL" clId="{AAA2C151-2292-4488-865B-5027AEB9D1EE}" dt="2021-07-07T22:22:37.807" v="725" actId="207"/>
          <ac:spMkLst>
            <pc:docMk/>
            <pc:sldMk cId="1888863910" sldId="654"/>
            <ac:spMk id="76" creationId="{7FE194E1-9071-4403-8E20-4BB9190D9308}"/>
          </ac:spMkLst>
        </pc:spChg>
        <pc:spChg chg="mod">
          <ac:chgData name="MANUEL ALBERTO GUEVARA  NAJARRO" userId="dc0839a7-ef25-445d-88fe-29223dfab4a5" providerId="ADAL" clId="{AAA2C151-2292-4488-865B-5027AEB9D1EE}" dt="2021-07-07T22:22:37.807" v="725" actId="207"/>
          <ac:spMkLst>
            <pc:docMk/>
            <pc:sldMk cId="1888863910" sldId="654"/>
            <ac:spMk id="77" creationId="{7591C515-A68A-4E6A-AC33-84273534794F}"/>
          </ac:spMkLst>
        </pc:spChg>
        <pc:spChg chg="mod">
          <ac:chgData name="MANUEL ALBERTO GUEVARA  NAJARRO" userId="dc0839a7-ef25-445d-88fe-29223dfab4a5" providerId="ADAL" clId="{AAA2C151-2292-4488-865B-5027AEB9D1EE}" dt="2021-07-07T22:22:37.807" v="725" actId="207"/>
          <ac:spMkLst>
            <pc:docMk/>
            <pc:sldMk cId="1888863910" sldId="654"/>
            <ac:spMk id="78" creationId="{AA382EDE-F732-47F6-928E-F5C166D56166}"/>
          </ac:spMkLst>
        </pc:spChg>
        <pc:spChg chg="mod">
          <ac:chgData name="MANUEL ALBERTO GUEVARA  NAJARRO" userId="dc0839a7-ef25-445d-88fe-29223dfab4a5" providerId="ADAL" clId="{AAA2C151-2292-4488-865B-5027AEB9D1EE}" dt="2021-07-07T22:22:37.807" v="725" actId="207"/>
          <ac:spMkLst>
            <pc:docMk/>
            <pc:sldMk cId="1888863910" sldId="654"/>
            <ac:spMk id="79" creationId="{246C77D6-98EC-4574-AAC5-F7A98B8A2CA6}"/>
          </ac:spMkLst>
        </pc:spChg>
        <pc:spChg chg="mod">
          <ac:chgData name="MANUEL ALBERTO GUEVARA  NAJARRO" userId="dc0839a7-ef25-445d-88fe-29223dfab4a5" providerId="ADAL" clId="{AAA2C151-2292-4488-865B-5027AEB9D1EE}" dt="2021-07-07T22:22:37.807" v="725" actId="207"/>
          <ac:spMkLst>
            <pc:docMk/>
            <pc:sldMk cId="1888863910" sldId="654"/>
            <ac:spMk id="80" creationId="{2CCB9022-FADF-4854-8136-75B7EFDDB9CD}"/>
          </ac:spMkLst>
        </pc:spChg>
        <pc:spChg chg="mod">
          <ac:chgData name="MANUEL ALBERTO GUEVARA  NAJARRO" userId="dc0839a7-ef25-445d-88fe-29223dfab4a5" providerId="ADAL" clId="{AAA2C151-2292-4488-865B-5027AEB9D1EE}" dt="2021-07-07T22:22:37.807" v="725" actId="207"/>
          <ac:spMkLst>
            <pc:docMk/>
            <pc:sldMk cId="1888863910" sldId="654"/>
            <ac:spMk id="81" creationId="{74993945-66DC-4BAD-8944-08576E8F9054}"/>
          </ac:spMkLst>
        </pc:spChg>
        <pc:spChg chg="mod">
          <ac:chgData name="MANUEL ALBERTO GUEVARA  NAJARRO" userId="dc0839a7-ef25-445d-88fe-29223dfab4a5" providerId="ADAL" clId="{AAA2C151-2292-4488-865B-5027AEB9D1EE}" dt="2021-07-07T22:22:37.807" v="725" actId="207"/>
          <ac:spMkLst>
            <pc:docMk/>
            <pc:sldMk cId="1888863910" sldId="654"/>
            <ac:spMk id="82" creationId="{48FBA76E-E6A2-423E-A93F-9AC023C02291}"/>
          </ac:spMkLst>
        </pc:spChg>
        <pc:spChg chg="mod">
          <ac:chgData name="MANUEL ALBERTO GUEVARA  NAJARRO" userId="dc0839a7-ef25-445d-88fe-29223dfab4a5" providerId="ADAL" clId="{AAA2C151-2292-4488-865B-5027AEB9D1EE}" dt="2021-07-07T22:22:37.807" v="725" actId="207"/>
          <ac:spMkLst>
            <pc:docMk/>
            <pc:sldMk cId="1888863910" sldId="654"/>
            <ac:spMk id="83" creationId="{0EF8E3E5-9E72-46E4-A56E-F836E7DFA57E}"/>
          </ac:spMkLst>
        </pc:spChg>
        <pc:spChg chg="mod">
          <ac:chgData name="MANUEL ALBERTO GUEVARA  NAJARRO" userId="dc0839a7-ef25-445d-88fe-29223dfab4a5" providerId="ADAL" clId="{AAA2C151-2292-4488-865B-5027AEB9D1EE}" dt="2021-07-07T22:22:37.807" v="725" actId="207"/>
          <ac:spMkLst>
            <pc:docMk/>
            <pc:sldMk cId="1888863910" sldId="654"/>
            <ac:spMk id="84" creationId="{6B165BC4-661C-4E6A-BA1A-58157D975026}"/>
          </ac:spMkLst>
        </pc:spChg>
        <pc:spChg chg="mod">
          <ac:chgData name="MANUEL ALBERTO GUEVARA  NAJARRO" userId="dc0839a7-ef25-445d-88fe-29223dfab4a5" providerId="ADAL" clId="{AAA2C151-2292-4488-865B-5027AEB9D1EE}" dt="2021-07-07T22:22:37.807" v="725" actId="207"/>
          <ac:spMkLst>
            <pc:docMk/>
            <pc:sldMk cId="1888863910" sldId="654"/>
            <ac:spMk id="85" creationId="{F53ED4AE-8BA7-4C50-BC23-C299C091C611}"/>
          </ac:spMkLst>
        </pc:spChg>
        <pc:spChg chg="mod">
          <ac:chgData name="MANUEL ALBERTO GUEVARA  NAJARRO" userId="dc0839a7-ef25-445d-88fe-29223dfab4a5" providerId="ADAL" clId="{AAA2C151-2292-4488-865B-5027AEB9D1EE}" dt="2021-07-07T22:22:37.807" v="725" actId="207"/>
          <ac:spMkLst>
            <pc:docMk/>
            <pc:sldMk cId="1888863910" sldId="654"/>
            <ac:spMk id="86" creationId="{862CA819-5419-46A0-82C6-AA1C15D38A9F}"/>
          </ac:spMkLst>
        </pc:spChg>
        <pc:spChg chg="mod">
          <ac:chgData name="MANUEL ALBERTO GUEVARA  NAJARRO" userId="dc0839a7-ef25-445d-88fe-29223dfab4a5" providerId="ADAL" clId="{AAA2C151-2292-4488-865B-5027AEB9D1EE}" dt="2021-07-07T22:22:37.807" v="725" actId="207"/>
          <ac:spMkLst>
            <pc:docMk/>
            <pc:sldMk cId="1888863910" sldId="654"/>
            <ac:spMk id="87" creationId="{9C3560E2-9F04-46F5-A895-601655633E13}"/>
          </ac:spMkLst>
        </pc:spChg>
        <pc:spChg chg="mod">
          <ac:chgData name="MANUEL ALBERTO GUEVARA  NAJARRO" userId="dc0839a7-ef25-445d-88fe-29223dfab4a5" providerId="ADAL" clId="{AAA2C151-2292-4488-865B-5027AEB9D1EE}" dt="2021-07-07T22:22:37.807" v="725" actId="207"/>
          <ac:spMkLst>
            <pc:docMk/>
            <pc:sldMk cId="1888863910" sldId="654"/>
            <ac:spMk id="88" creationId="{401D6D12-7EBA-459C-8872-5618B3BF3376}"/>
          </ac:spMkLst>
        </pc:spChg>
        <pc:spChg chg="mod">
          <ac:chgData name="MANUEL ALBERTO GUEVARA  NAJARRO" userId="dc0839a7-ef25-445d-88fe-29223dfab4a5" providerId="ADAL" clId="{AAA2C151-2292-4488-865B-5027AEB9D1EE}" dt="2021-07-07T22:22:37.807" v="725" actId="207"/>
          <ac:spMkLst>
            <pc:docMk/>
            <pc:sldMk cId="1888863910" sldId="654"/>
            <ac:spMk id="89" creationId="{691E5FAC-761F-4BE5-9C81-39D6571F920F}"/>
          </ac:spMkLst>
        </pc:spChg>
        <pc:spChg chg="mod">
          <ac:chgData name="MANUEL ALBERTO GUEVARA  NAJARRO" userId="dc0839a7-ef25-445d-88fe-29223dfab4a5" providerId="ADAL" clId="{AAA2C151-2292-4488-865B-5027AEB9D1EE}" dt="2021-07-07T22:22:37.807" v="725" actId="207"/>
          <ac:spMkLst>
            <pc:docMk/>
            <pc:sldMk cId="1888863910" sldId="654"/>
            <ac:spMk id="90" creationId="{CC3FD7A9-131D-4376-86EB-AA82B44FF76C}"/>
          </ac:spMkLst>
        </pc:spChg>
        <pc:spChg chg="mod">
          <ac:chgData name="MANUEL ALBERTO GUEVARA  NAJARRO" userId="dc0839a7-ef25-445d-88fe-29223dfab4a5" providerId="ADAL" clId="{AAA2C151-2292-4488-865B-5027AEB9D1EE}" dt="2021-07-07T22:22:37.807" v="725" actId="207"/>
          <ac:spMkLst>
            <pc:docMk/>
            <pc:sldMk cId="1888863910" sldId="654"/>
            <ac:spMk id="91" creationId="{C4599B82-0867-4080-817F-268DAF9E6DF1}"/>
          </ac:spMkLst>
        </pc:spChg>
        <pc:spChg chg="mod">
          <ac:chgData name="MANUEL ALBERTO GUEVARA  NAJARRO" userId="dc0839a7-ef25-445d-88fe-29223dfab4a5" providerId="ADAL" clId="{AAA2C151-2292-4488-865B-5027AEB9D1EE}" dt="2021-07-07T22:22:37.807" v="725" actId="207"/>
          <ac:spMkLst>
            <pc:docMk/>
            <pc:sldMk cId="1888863910" sldId="654"/>
            <ac:spMk id="92" creationId="{E2F05265-0771-49EF-826B-9EFC36727BD4}"/>
          </ac:spMkLst>
        </pc:spChg>
        <pc:spChg chg="mod">
          <ac:chgData name="MANUEL ALBERTO GUEVARA  NAJARRO" userId="dc0839a7-ef25-445d-88fe-29223dfab4a5" providerId="ADAL" clId="{AAA2C151-2292-4488-865B-5027AEB9D1EE}" dt="2021-07-07T22:22:37.807" v="725" actId="207"/>
          <ac:spMkLst>
            <pc:docMk/>
            <pc:sldMk cId="1888863910" sldId="654"/>
            <ac:spMk id="93" creationId="{4AD7B5C2-7836-44B8-876F-F994CBBCA40C}"/>
          </ac:spMkLst>
        </pc:spChg>
        <pc:spChg chg="mod">
          <ac:chgData name="MANUEL ALBERTO GUEVARA  NAJARRO" userId="dc0839a7-ef25-445d-88fe-29223dfab4a5" providerId="ADAL" clId="{AAA2C151-2292-4488-865B-5027AEB9D1EE}" dt="2021-07-07T22:22:37.807" v="725" actId="207"/>
          <ac:spMkLst>
            <pc:docMk/>
            <pc:sldMk cId="1888863910" sldId="654"/>
            <ac:spMk id="94" creationId="{036B6970-BE6F-49EF-BE0A-75BD40B02295}"/>
          </ac:spMkLst>
        </pc:spChg>
        <pc:spChg chg="mod">
          <ac:chgData name="MANUEL ALBERTO GUEVARA  NAJARRO" userId="dc0839a7-ef25-445d-88fe-29223dfab4a5" providerId="ADAL" clId="{AAA2C151-2292-4488-865B-5027AEB9D1EE}" dt="2021-07-07T22:22:37.807" v="725" actId="207"/>
          <ac:spMkLst>
            <pc:docMk/>
            <pc:sldMk cId="1888863910" sldId="654"/>
            <ac:spMk id="95" creationId="{F49D3A09-CC67-4021-8EAF-EB60232D92D6}"/>
          </ac:spMkLst>
        </pc:spChg>
        <pc:spChg chg="mod">
          <ac:chgData name="MANUEL ALBERTO GUEVARA  NAJARRO" userId="dc0839a7-ef25-445d-88fe-29223dfab4a5" providerId="ADAL" clId="{AAA2C151-2292-4488-865B-5027AEB9D1EE}" dt="2021-07-07T22:22:37.807" v="725" actId="207"/>
          <ac:spMkLst>
            <pc:docMk/>
            <pc:sldMk cId="1888863910" sldId="654"/>
            <ac:spMk id="96" creationId="{95D27FF6-5A4F-4626-B94E-20A4872BAA1D}"/>
          </ac:spMkLst>
        </pc:spChg>
        <pc:spChg chg="mod">
          <ac:chgData name="MANUEL ALBERTO GUEVARA  NAJARRO" userId="dc0839a7-ef25-445d-88fe-29223dfab4a5" providerId="ADAL" clId="{AAA2C151-2292-4488-865B-5027AEB9D1EE}" dt="2021-07-07T22:22:37.807" v="725" actId="207"/>
          <ac:spMkLst>
            <pc:docMk/>
            <pc:sldMk cId="1888863910" sldId="654"/>
            <ac:spMk id="97" creationId="{36E84135-8389-4604-876C-ADF6584F3566}"/>
          </ac:spMkLst>
        </pc:spChg>
        <pc:spChg chg="mod">
          <ac:chgData name="MANUEL ALBERTO GUEVARA  NAJARRO" userId="dc0839a7-ef25-445d-88fe-29223dfab4a5" providerId="ADAL" clId="{AAA2C151-2292-4488-865B-5027AEB9D1EE}" dt="2021-07-07T22:22:37.807" v="725" actId="207"/>
          <ac:spMkLst>
            <pc:docMk/>
            <pc:sldMk cId="1888863910" sldId="654"/>
            <ac:spMk id="98" creationId="{88639B1E-D8D6-48C3-8E08-9DE2FF925AC6}"/>
          </ac:spMkLst>
        </pc:spChg>
        <pc:spChg chg="mod">
          <ac:chgData name="MANUEL ALBERTO GUEVARA  NAJARRO" userId="dc0839a7-ef25-445d-88fe-29223dfab4a5" providerId="ADAL" clId="{AAA2C151-2292-4488-865B-5027AEB9D1EE}" dt="2021-07-07T22:22:37.807" v="725" actId="207"/>
          <ac:spMkLst>
            <pc:docMk/>
            <pc:sldMk cId="1888863910" sldId="654"/>
            <ac:spMk id="99" creationId="{F51C2F7D-DC59-493B-AE65-E21596754DD8}"/>
          </ac:spMkLst>
        </pc:spChg>
        <pc:spChg chg="mod">
          <ac:chgData name="MANUEL ALBERTO GUEVARA  NAJARRO" userId="dc0839a7-ef25-445d-88fe-29223dfab4a5" providerId="ADAL" clId="{AAA2C151-2292-4488-865B-5027AEB9D1EE}" dt="2021-07-07T22:22:37.807" v="725" actId="207"/>
          <ac:spMkLst>
            <pc:docMk/>
            <pc:sldMk cId="1888863910" sldId="654"/>
            <ac:spMk id="100" creationId="{D6983486-58B9-42DB-A814-AE882D04DA22}"/>
          </ac:spMkLst>
        </pc:spChg>
        <pc:spChg chg="mod">
          <ac:chgData name="MANUEL ALBERTO GUEVARA  NAJARRO" userId="dc0839a7-ef25-445d-88fe-29223dfab4a5" providerId="ADAL" clId="{AAA2C151-2292-4488-865B-5027AEB9D1EE}" dt="2021-07-07T22:22:37.807" v="725" actId="207"/>
          <ac:spMkLst>
            <pc:docMk/>
            <pc:sldMk cId="1888863910" sldId="654"/>
            <ac:spMk id="101" creationId="{989246C8-5AF3-449A-B9F9-79B8A5D0EEAA}"/>
          </ac:spMkLst>
        </pc:spChg>
        <pc:spChg chg="mod">
          <ac:chgData name="MANUEL ALBERTO GUEVARA  NAJARRO" userId="dc0839a7-ef25-445d-88fe-29223dfab4a5" providerId="ADAL" clId="{AAA2C151-2292-4488-865B-5027AEB9D1EE}" dt="2021-07-07T22:22:37.807" v="725" actId="207"/>
          <ac:spMkLst>
            <pc:docMk/>
            <pc:sldMk cId="1888863910" sldId="654"/>
            <ac:spMk id="102" creationId="{36CA1680-97B4-468D-96A1-8A8B521E8E6D}"/>
          </ac:spMkLst>
        </pc:spChg>
        <pc:spChg chg="mod">
          <ac:chgData name="MANUEL ALBERTO GUEVARA  NAJARRO" userId="dc0839a7-ef25-445d-88fe-29223dfab4a5" providerId="ADAL" clId="{AAA2C151-2292-4488-865B-5027AEB9D1EE}" dt="2021-07-07T22:22:37.807" v="725" actId="207"/>
          <ac:spMkLst>
            <pc:docMk/>
            <pc:sldMk cId="1888863910" sldId="654"/>
            <ac:spMk id="103" creationId="{2BCFF537-798D-4DCD-AB74-CD1BDF4922B5}"/>
          </ac:spMkLst>
        </pc:spChg>
        <pc:spChg chg="mod">
          <ac:chgData name="MANUEL ALBERTO GUEVARA  NAJARRO" userId="dc0839a7-ef25-445d-88fe-29223dfab4a5" providerId="ADAL" clId="{AAA2C151-2292-4488-865B-5027AEB9D1EE}" dt="2021-07-07T22:22:37.807" v="725" actId="207"/>
          <ac:spMkLst>
            <pc:docMk/>
            <pc:sldMk cId="1888863910" sldId="654"/>
            <ac:spMk id="104" creationId="{265FB52E-1100-4921-A435-4EDB7CB778FC}"/>
          </ac:spMkLst>
        </pc:spChg>
        <pc:spChg chg="mod">
          <ac:chgData name="MANUEL ALBERTO GUEVARA  NAJARRO" userId="dc0839a7-ef25-445d-88fe-29223dfab4a5" providerId="ADAL" clId="{AAA2C151-2292-4488-865B-5027AEB9D1EE}" dt="2021-07-07T22:22:37.807" v="725" actId="207"/>
          <ac:spMkLst>
            <pc:docMk/>
            <pc:sldMk cId="1888863910" sldId="654"/>
            <ac:spMk id="105" creationId="{B6B12183-F4D8-4795-B97E-9F4335BE170C}"/>
          </ac:spMkLst>
        </pc:spChg>
        <pc:spChg chg="mod">
          <ac:chgData name="MANUEL ALBERTO GUEVARA  NAJARRO" userId="dc0839a7-ef25-445d-88fe-29223dfab4a5" providerId="ADAL" clId="{AAA2C151-2292-4488-865B-5027AEB9D1EE}" dt="2021-07-07T22:22:37.807" v="725" actId="207"/>
          <ac:spMkLst>
            <pc:docMk/>
            <pc:sldMk cId="1888863910" sldId="654"/>
            <ac:spMk id="106" creationId="{9CEC7C6C-CEC0-43EB-AF7A-56990D51E3E6}"/>
          </ac:spMkLst>
        </pc:spChg>
        <pc:spChg chg="mod">
          <ac:chgData name="MANUEL ALBERTO GUEVARA  NAJARRO" userId="dc0839a7-ef25-445d-88fe-29223dfab4a5" providerId="ADAL" clId="{AAA2C151-2292-4488-865B-5027AEB9D1EE}" dt="2021-07-07T22:22:37.807" v="725" actId="207"/>
          <ac:spMkLst>
            <pc:docMk/>
            <pc:sldMk cId="1888863910" sldId="654"/>
            <ac:spMk id="107" creationId="{FFF297EE-C2BB-4683-AA4F-6B4389FE1445}"/>
          </ac:spMkLst>
        </pc:spChg>
        <pc:spChg chg="mod">
          <ac:chgData name="MANUEL ALBERTO GUEVARA  NAJARRO" userId="dc0839a7-ef25-445d-88fe-29223dfab4a5" providerId="ADAL" clId="{AAA2C151-2292-4488-865B-5027AEB9D1EE}" dt="2021-07-07T22:22:37.807" v="725" actId="207"/>
          <ac:spMkLst>
            <pc:docMk/>
            <pc:sldMk cId="1888863910" sldId="654"/>
            <ac:spMk id="108" creationId="{B4917E3E-1906-4EA9-A125-A14F2BA0A236}"/>
          </ac:spMkLst>
        </pc:spChg>
        <pc:spChg chg="mod">
          <ac:chgData name="MANUEL ALBERTO GUEVARA  NAJARRO" userId="dc0839a7-ef25-445d-88fe-29223dfab4a5" providerId="ADAL" clId="{AAA2C151-2292-4488-865B-5027AEB9D1EE}" dt="2021-07-07T22:22:37.807" v="725" actId="207"/>
          <ac:spMkLst>
            <pc:docMk/>
            <pc:sldMk cId="1888863910" sldId="654"/>
            <ac:spMk id="109" creationId="{C523F0FC-B3B2-4779-93F3-50FFA15593DE}"/>
          </ac:spMkLst>
        </pc:spChg>
        <pc:spChg chg="mod">
          <ac:chgData name="MANUEL ALBERTO GUEVARA  NAJARRO" userId="dc0839a7-ef25-445d-88fe-29223dfab4a5" providerId="ADAL" clId="{AAA2C151-2292-4488-865B-5027AEB9D1EE}" dt="2021-07-07T22:22:37.807" v="725" actId="207"/>
          <ac:spMkLst>
            <pc:docMk/>
            <pc:sldMk cId="1888863910" sldId="654"/>
            <ac:spMk id="110" creationId="{6A467435-298E-4136-9521-9B2BC9816523}"/>
          </ac:spMkLst>
        </pc:spChg>
        <pc:spChg chg="mod">
          <ac:chgData name="MANUEL ALBERTO GUEVARA  NAJARRO" userId="dc0839a7-ef25-445d-88fe-29223dfab4a5" providerId="ADAL" clId="{AAA2C151-2292-4488-865B-5027AEB9D1EE}" dt="2021-07-07T22:22:37.807" v="725" actId="207"/>
          <ac:spMkLst>
            <pc:docMk/>
            <pc:sldMk cId="1888863910" sldId="654"/>
            <ac:spMk id="111" creationId="{547851C1-D089-4A3D-B149-FD4AC2F3433D}"/>
          </ac:spMkLst>
        </pc:spChg>
        <pc:spChg chg="mod">
          <ac:chgData name="MANUEL ALBERTO GUEVARA  NAJARRO" userId="dc0839a7-ef25-445d-88fe-29223dfab4a5" providerId="ADAL" clId="{AAA2C151-2292-4488-865B-5027AEB9D1EE}" dt="2021-07-07T22:22:37.807" v="725" actId="207"/>
          <ac:spMkLst>
            <pc:docMk/>
            <pc:sldMk cId="1888863910" sldId="654"/>
            <ac:spMk id="112" creationId="{D89DAAC7-B5B5-476F-853F-CC5DB6C3213D}"/>
          </ac:spMkLst>
        </pc:spChg>
        <pc:spChg chg="mod">
          <ac:chgData name="MANUEL ALBERTO GUEVARA  NAJARRO" userId="dc0839a7-ef25-445d-88fe-29223dfab4a5" providerId="ADAL" clId="{AAA2C151-2292-4488-865B-5027AEB9D1EE}" dt="2021-07-07T22:22:37.807" v="725" actId="207"/>
          <ac:spMkLst>
            <pc:docMk/>
            <pc:sldMk cId="1888863910" sldId="654"/>
            <ac:spMk id="113" creationId="{F337A863-C928-49B4-B581-D425A70CDC93}"/>
          </ac:spMkLst>
        </pc:spChg>
        <pc:spChg chg="mod">
          <ac:chgData name="MANUEL ALBERTO GUEVARA  NAJARRO" userId="dc0839a7-ef25-445d-88fe-29223dfab4a5" providerId="ADAL" clId="{AAA2C151-2292-4488-865B-5027AEB9D1EE}" dt="2021-07-07T22:22:37.807" v="725" actId="207"/>
          <ac:spMkLst>
            <pc:docMk/>
            <pc:sldMk cId="1888863910" sldId="654"/>
            <ac:spMk id="114" creationId="{426FB1ED-6F77-4E23-BB77-A811D2117285}"/>
          </ac:spMkLst>
        </pc:spChg>
        <pc:spChg chg="mod">
          <ac:chgData name="MANUEL ALBERTO GUEVARA  NAJARRO" userId="dc0839a7-ef25-445d-88fe-29223dfab4a5" providerId="ADAL" clId="{AAA2C151-2292-4488-865B-5027AEB9D1EE}" dt="2021-07-07T22:22:37.807" v="725" actId="207"/>
          <ac:spMkLst>
            <pc:docMk/>
            <pc:sldMk cId="1888863910" sldId="654"/>
            <ac:spMk id="115" creationId="{D6442EDC-2E31-4C34-95B4-F9F5FCCFC017}"/>
          </ac:spMkLst>
        </pc:spChg>
        <pc:spChg chg="mod">
          <ac:chgData name="MANUEL ALBERTO GUEVARA  NAJARRO" userId="dc0839a7-ef25-445d-88fe-29223dfab4a5" providerId="ADAL" clId="{AAA2C151-2292-4488-865B-5027AEB9D1EE}" dt="2021-07-07T22:22:37.807" v="725" actId="207"/>
          <ac:spMkLst>
            <pc:docMk/>
            <pc:sldMk cId="1888863910" sldId="654"/>
            <ac:spMk id="116" creationId="{99BB9105-3BA3-4960-882A-15CE1183A687}"/>
          </ac:spMkLst>
        </pc:spChg>
        <pc:spChg chg="mod">
          <ac:chgData name="MANUEL ALBERTO GUEVARA  NAJARRO" userId="dc0839a7-ef25-445d-88fe-29223dfab4a5" providerId="ADAL" clId="{AAA2C151-2292-4488-865B-5027AEB9D1EE}" dt="2021-07-07T22:22:37.807" v="725" actId="207"/>
          <ac:spMkLst>
            <pc:docMk/>
            <pc:sldMk cId="1888863910" sldId="654"/>
            <ac:spMk id="117" creationId="{E24BD117-A459-4ED8-81FB-4014F1710EE8}"/>
          </ac:spMkLst>
        </pc:spChg>
        <pc:spChg chg="mod">
          <ac:chgData name="MANUEL ALBERTO GUEVARA  NAJARRO" userId="dc0839a7-ef25-445d-88fe-29223dfab4a5" providerId="ADAL" clId="{AAA2C151-2292-4488-865B-5027AEB9D1EE}" dt="2021-07-07T22:22:37.807" v="725" actId="207"/>
          <ac:spMkLst>
            <pc:docMk/>
            <pc:sldMk cId="1888863910" sldId="654"/>
            <ac:spMk id="118" creationId="{2A9A8D2E-280E-430E-BA4A-80F0E2877462}"/>
          </ac:spMkLst>
        </pc:spChg>
        <pc:spChg chg="mod">
          <ac:chgData name="MANUEL ALBERTO GUEVARA  NAJARRO" userId="dc0839a7-ef25-445d-88fe-29223dfab4a5" providerId="ADAL" clId="{AAA2C151-2292-4488-865B-5027AEB9D1EE}" dt="2021-07-07T22:22:37.807" v="725" actId="207"/>
          <ac:spMkLst>
            <pc:docMk/>
            <pc:sldMk cId="1888863910" sldId="654"/>
            <ac:spMk id="119" creationId="{424C2D5C-7991-47E2-B1F0-6E7C46BE0403}"/>
          </ac:spMkLst>
        </pc:spChg>
        <pc:spChg chg="mod">
          <ac:chgData name="MANUEL ALBERTO GUEVARA  NAJARRO" userId="dc0839a7-ef25-445d-88fe-29223dfab4a5" providerId="ADAL" clId="{AAA2C151-2292-4488-865B-5027AEB9D1EE}" dt="2021-07-07T22:22:37.807" v="725" actId="207"/>
          <ac:spMkLst>
            <pc:docMk/>
            <pc:sldMk cId="1888863910" sldId="654"/>
            <ac:spMk id="120" creationId="{18C8F06C-C2A0-48FF-B4EC-522BF343C696}"/>
          </ac:spMkLst>
        </pc:spChg>
        <pc:spChg chg="mod">
          <ac:chgData name="MANUEL ALBERTO GUEVARA  NAJARRO" userId="dc0839a7-ef25-445d-88fe-29223dfab4a5" providerId="ADAL" clId="{AAA2C151-2292-4488-865B-5027AEB9D1EE}" dt="2021-07-07T22:22:37.807" v="725" actId="207"/>
          <ac:spMkLst>
            <pc:docMk/>
            <pc:sldMk cId="1888863910" sldId="654"/>
            <ac:spMk id="121" creationId="{F2FCE2E7-5AF2-4006-818C-B0A78B8C0251}"/>
          </ac:spMkLst>
        </pc:spChg>
        <pc:spChg chg="mod">
          <ac:chgData name="MANUEL ALBERTO GUEVARA  NAJARRO" userId="dc0839a7-ef25-445d-88fe-29223dfab4a5" providerId="ADAL" clId="{AAA2C151-2292-4488-865B-5027AEB9D1EE}" dt="2021-07-07T22:22:37.807" v="725" actId="207"/>
          <ac:spMkLst>
            <pc:docMk/>
            <pc:sldMk cId="1888863910" sldId="654"/>
            <ac:spMk id="122" creationId="{C5084903-1D9C-41B6-822B-BB7702940CEE}"/>
          </ac:spMkLst>
        </pc:spChg>
        <pc:spChg chg="mod">
          <ac:chgData name="MANUEL ALBERTO GUEVARA  NAJARRO" userId="dc0839a7-ef25-445d-88fe-29223dfab4a5" providerId="ADAL" clId="{AAA2C151-2292-4488-865B-5027AEB9D1EE}" dt="2021-07-07T22:22:37.807" v="725" actId="207"/>
          <ac:spMkLst>
            <pc:docMk/>
            <pc:sldMk cId="1888863910" sldId="654"/>
            <ac:spMk id="123" creationId="{39BFE051-BC0D-4CCC-AABA-A056EB615A0D}"/>
          </ac:spMkLst>
        </pc:spChg>
        <pc:spChg chg="mod">
          <ac:chgData name="MANUEL ALBERTO GUEVARA  NAJARRO" userId="dc0839a7-ef25-445d-88fe-29223dfab4a5" providerId="ADAL" clId="{AAA2C151-2292-4488-865B-5027AEB9D1EE}" dt="2021-07-07T22:22:37.807" v="725" actId="207"/>
          <ac:spMkLst>
            <pc:docMk/>
            <pc:sldMk cId="1888863910" sldId="654"/>
            <ac:spMk id="124" creationId="{9577703D-DE9D-4F88-9CDF-65D3A9D78CAB}"/>
          </ac:spMkLst>
        </pc:spChg>
        <pc:spChg chg="mod">
          <ac:chgData name="MANUEL ALBERTO GUEVARA  NAJARRO" userId="dc0839a7-ef25-445d-88fe-29223dfab4a5" providerId="ADAL" clId="{AAA2C151-2292-4488-865B-5027AEB9D1EE}" dt="2021-07-07T22:22:37.807" v="725" actId="207"/>
          <ac:spMkLst>
            <pc:docMk/>
            <pc:sldMk cId="1888863910" sldId="654"/>
            <ac:spMk id="125" creationId="{3D48DCE8-34EE-4E34-9E5E-114C00481068}"/>
          </ac:spMkLst>
        </pc:spChg>
        <pc:spChg chg="mod">
          <ac:chgData name="MANUEL ALBERTO GUEVARA  NAJARRO" userId="dc0839a7-ef25-445d-88fe-29223dfab4a5" providerId="ADAL" clId="{AAA2C151-2292-4488-865B-5027AEB9D1EE}" dt="2021-07-07T22:22:37.807" v="725" actId="207"/>
          <ac:spMkLst>
            <pc:docMk/>
            <pc:sldMk cId="1888863910" sldId="654"/>
            <ac:spMk id="126" creationId="{E8BB04E4-95E9-49A5-BE5C-CD9AF03A383C}"/>
          </ac:spMkLst>
        </pc:spChg>
        <pc:spChg chg="mod">
          <ac:chgData name="MANUEL ALBERTO GUEVARA  NAJARRO" userId="dc0839a7-ef25-445d-88fe-29223dfab4a5" providerId="ADAL" clId="{AAA2C151-2292-4488-865B-5027AEB9D1EE}" dt="2021-07-07T22:22:37.807" v="725" actId="207"/>
          <ac:spMkLst>
            <pc:docMk/>
            <pc:sldMk cId="1888863910" sldId="654"/>
            <ac:spMk id="127" creationId="{FC1B36A6-B906-4A27-A9B7-5E680D45FA2C}"/>
          </ac:spMkLst>
        </pc:spChg>
        <pc:spChg chg="mod">
          <ac:chgData name="MANUEL ALBERTO GUEVARA  NAJARRO" userId="dc0839a7-ef25-445d-88fe-29223dfab4a5" providerId="ADAL" clId="{AAA2C151-2292-4488-865B-5027AEB9D1EE}" dt="2021-07-07T22:22:37.807" v="725" actId="207"/>
          <ac:spMkLst>
            <pc:docMk/>
            <pc:sldMk cId="1888863910" sldId="654"/>
            <ac:spMk id="128" creationId="{F46D2AD1-4013-4D68-95FF-C33A66990631}"/>
          </ac:spMkLst>
        </pc:spChg>
        <pc:spChg chg="mod">
          <ac:chgData name="MANUEL ALBERTO GUEVARA  NAJARRO" userId="dc0839a7-ef25-445d-88fe-29223dfab4a5" providerId="ADAL" clId="{AAA2C151-2292-4488-865B-5027AEB9D1EE}" dt="2021-07-07T22:22:37.807" v="725" actId="207"/>
          <ac:spMkLst>
            <pc:docMk/>
            <pc:sldMk cId="1888863910" sldId="654"/>
            <ac:spMk id="129" creationId="{2A463BF1-FE4D-4B9F-A831-4D834CEAB86E}"/>
          </ac:spMkLst>
        </pc:spChg>
        <pc:spChg chg="mod">
          <ac:chgData name="MANUEL ALBERTO GUEVARA  NAJARRO" userId="dc0839a7-ef25-445d-88fe-29223dfab4a5" providerId="ADAL" clId="{AAA2C151-2292-4488-865B-5027AEB9D1EE}" dt="2021-07-07T22:22:37.807" v="725" actId="207"/>
          <ac:spMkLst>
            <pc:docMk/>
            <pc:sldMk cId="1888863910" sldId="654"/>
            <ac:spMk id="130" creationId="{1BA88938-0C52-40B8-A959-382589DCAA2E}"/>
          </ac:spMkLst>
        </pc:spChg>
        <pc:spChg chg="mod">
          <ac:chgData name="MANUEL ALBERTO GUEVARA  NAJARRO" userId="dc0839a7-ef25-445d-88fe-29223dfab4a5" providerId="ADAL" clId="{AAA2C151-2292-4488-865B-5027AEB9D1EE}" dt="2021-07-07T22:22:37.807" v="725" actId="207"/>
          <ac:spMkLst>
            <pc:docMk/>
            <pc:sldMk cId="1888863910" sldId="654"/>
            <ac:spMk id="131" creationId="{53E8921F-DE2C-4951-80DA-267122EB985D}"/>
          </ac:spMkLst>
        </pc:spChg>
        <pc:spChg chg="mod">
          <ac:chgData name="MANUEL ALBERTO GUEVARA  NAJARRO" userId="dc0839a7-ef25-445d-88fe-29223dfab4a5" providerId="ADAL" clId="{AAA2C151-2292-4488-865B-5027AEB9D1EE}" dt="2021-07-07T22:22:37.807" v="725" actId="207"/>
          <ac:spMkLst>
            <pc:docMk/>
            <pc:sldMk cId="1888863910" sldId="654"/>
            <ac:spMk id="132" creationId="{AA631795-5900-4438-B1C5-8C809EAD2886}"/>
          </ac:spMkLst>
        </pc:spChg>
        <pc:spChg chg="mod">
          <ac:chgData name="MANUEL ALBERTO GUEVARA  NAJARRO" userId="dc0839a7-ef25-445d-88fe-29223dfab4a5" providerId="ADAL" clId="{AAA2C151-2292-4488-865B-5027AEB9D1EE}" dt="2021-07-07T22:22:37.807" v="725" actId="207"/>
          <ac:spMkLst>
            <pc:docMk/>
            <pc:sldMk cId="1888863910" sldId="654"/>
            <ac:spMk id="133" creationId="{1F8A19A3-6698-489D-B460-DC9883EC337A}"/>
          </ac:spMkLst>
        </pc:spChg>
        <pc:spChg chg="mod">
          <ac:chgData name="MANUEL ALBERTO GUEVARA  NAJARRO" userId="dc0839a7-ef25-445d-88fe-29223dfab4a5" providerId="ADAL" clId="{AAA2C151-2292-4488-865B-5027AEB9D1EE}" dt="2021-07-07T22:22:37.807" v="725" actId="207"/>
          <ac:spMkLst>
            <pc:docMk/>
            <pc:sldMk cId="1888863910" sldId="654"/>
            <ac:spMk id="134" creationId="{797A0053-3659-491D-8021-2813D6908597}"/>
          </ac:spMkLst>
        </pc:spChg>
        <pc:spChg chg="mod">
          <ac:chgData name="MANUEL ALBERTO GUEVARA  NAJARRO" userId="dc0839a7-ef25-445d-88fe-29223dfab4a5" providerId="ADAL" clId="{AAA2C151-2292-4488-865B-5027AEB9D1EE}" dt="2021-07-07T22:22:37.807" v="725" actId="207"/>
          <ac:spMkLst>
            <pc:docMk/>
            <pc:sldMk cId="1888863910" sldId="654"/>
            <ac:spMk id="135" creationId="{E775D9EA-0046-4F89-9247-48D80E45C723}"/>
          </ac:spMkLst>
        </pc:spChg>
        <pc:spChg chg="mod">
          <ac:chgData name="MANUEL ALBERTO GUEVARA  NAJARRO" userId="dc0839a7-ef25-445d-88fe-29223dfab4a5" providerId="ADAL" clId="{AAA2C151-2292-4488-865B-5027AEB9D1EE}" dt="2021-07-07T22:22:37.807" v="725" actId="207"/>
          <ac:spMkLst>
            <pc:docMk/>
            <pc:sldMk cId="1888863910" sldId="654"/>
            <ac:spMk id="136" creationId="{8E1C40A4-1608-4DBC-B96F-F3932FCA05EA}"/>
          </ac:spMkLst>
        </pc:spChg>
        <pc:spChg chg="mod">
          <ac:chgData name="MANUEL ALBERTO GUEVARA  NAJARRO" userId="dc0839a7-ef25-445d-88fe-29223dfab4a5" providerId="ADAL" clId="{AAA2C151-2292-4488-865B-5027AEB9D1EE}" dt="2021-07-07T22:22:37.807" v="725" actId="207"/>
          <ac:spMkLst>
            <pc:docMk/>
            <pc:sldMk cId="1888863910" sldId="654"/>
            <ac:spMk id="137" creationId="{7301AE28-B532-409B-9126-F1F1E7922A07}"/>
          </ac:spMkLst>
        </pc:spChg>
        <pc:spChg chg="mod">
          <ac:chgData name="MANUEL ALBERTO GUEVARA  NAJARRO" userId="dc0839a7-ef25-445d-88fe-29223dfab4a5" providerId="ADAL" clId="{AAA2C151-2292-4488-865B-5027AEB9D1EE}" dt="2021-07-07T22:22:37.807" v="725" actId="207"/>
          <ac:spMkLst>
            <pc:docMk/>
            <pc:sldMk cId="1888863910" sldId="654"/>
            <ac:spMk id="138" creationId="{C63D08EF-7F86-4772-8BE5-EBB500D21A68}"/>
          </ac:spMkLst>
        </pc:spChg>
        <pc:spChg chg="mod">
          <ac:chgData name="MANUEL ALBERTO GUEVARA  NAJARRO" userId="dc0839a7-ef25-445d-88fe-29223dfab4a5" providerId="ADAL" clId="{AAA2C151-2292-4488-865B-5027AEB9D1EE}" dt="2021-07-07T22:22:37.807" v="725" actId="207"/>
          <ac:spMkLst>
            <pc:docMk/>
            <pc:sldMk cId="1888863910" sldId="654"/>
            <ac:spMk id="139" creationId="{109B9926-F31F-4555-9AA0-7192E57FF9AB}"/>
          </ac:spMkLst>
        </pc:spChg>
        <pc:spChg chg="mod">
          <ac:chgData name="MANUEL ALBERTO GUEVARA  NAJARRO" userId="dc0839a7-ef25-445d-88fe-29223dfab4a5" providerId="ADAL" clId="{AAA2C151-2292-4488-865B-5027AEB9D1EE}" dt="2021-07-07T22:22:37.807" v="725" actId="207"/>
          <ac:spMkLst>
            <pc:docMk/>
            <pc:sldMk cId="1888863910" sldId="654"/>
            <ac:spMk id="140" creationId="{5D5895F0-FB59-485C-97B9-BAFFD8B1CE90}"/>
          </ac:spMkLst>
        </pc:spChg>
        <pc:spChg chg="add mod topLvl">
          <ac:chgData name="MANUEL ALBERTO GUEVARA  NAJARRO" userId="dc0839a7-ef25-445d-88fe-29223dfab4a5" providerId="ADAL" clId="{AAA2C151-2292-4488-865B-5027AEB9D1EE}" dt="2021-07-07T22:23:10.475" v="729" actId="2711"/>
          <ac:spMkLst>
            <pc:docMk/>
            <pc:sldMk cId="1888863910" sldId="654"/>
            <ac:spMk id="141" creationId="{F5F55CB7-77D7-4837-B145-A157803EA826}"/>
          </ac:spMkLst>
        </pc:spChg>
        <pc:spChg chg="add mod topLvl">
          <ac:chgData name="MANUEL ALBERTO GUEVARA  NAJARRO" userId="dc0839a7-ef25-445d-88fe-29223dfab4a5" providerId="ADAL" clId="{AAA2C151-2292-4488-865B-5027AEB9D1EE}" dt="2021-07-07T22:23:10.475" v="729" actId="2711"/>
          <ac:spMkLst>
            <pc:docMk/>
            <pc:sldMk cId="1888863910" sldId="654"/>
            <ac:spMk id="142" creationId="{207FBAAF-C2C6-46AB-BA71-19613288635C}"/>
          </ac:spMkLst>
        </pc:spChg>
        <pc:spChg chg="mod">
          <ac:chgData name="MANUEL ALBERTO GUEVARA  NAJARRO" userId="dc0839a7-ef25-445d-88fe-29223dfab4a5" providerId="ADAL" clId="{AAA2C151-2292-4488-865B-5027AEB9D1EE}" dt="2021-07-07T22:20:48.298" v="566" actId="165"/>
          <ac:spMkLst>
            <pc:docMk/>
            <pc:sldMk cId="1888863910" sldId="654"/>
            <ac:spMk id="146" creationId="{3612966C-50B6-41E1-9CDB-563F913EC8B6}"/>
          </ac:spMkLst>
        </pc:spChg>
        <pc:spChg chg="mod">
          <ac:chgData name="MANUEL ALBERTO GUEVARA  NAJARRO" userId="dc0839a7-ef25-445d-88fe-29223dfab4a5" providerId="ADAL" clId="{AAA2C151-2292-4488-865B-5027AEB9D1EE}" dt="2021-07-07T22:20:48.298" v="566" actId="165"/>
          <ac:spMkLst>
            <pc:docMk/>
            <pc:sldMk cId="1888863910" sldId="654"/>
            <ac:spMk id="147" creationId="{3998F71B-18EA-41B5-9081-11FEC87051D4}"/>
          </ac:spMkLst>
        </pc:spChg>
        <pc:spChg chg="mod">
          <ac:chgData name="MANUEL ALBERTO GUEVARA  NAJARRO" userId="dc0839a7-ef25-445d-88fe-29223dfab4a5" providerId="ADAL" clId="{AAA2C151-2292-4488-865B-5027AEB9D1EE}" dt="2021-07-07T22:20:48.298" v="566" actId="165"/>
          <ac:spMkLst>
            <pc:docMk/>
            <pc:sldMk cId="1888863910" sldId="654"/>
            <ac:spMk id="148" creationId="{477FA1E7-F6B0-43C3-AA21-1B57515432C7}"/>
          </ac:spMkLst>
        </pc:spChg>
        <pc:spChg chg="mod">
          <ac:chgData name="MANUEL ALBERTO GUEVARA  NAJARRO" userId="dc0839a7-ef25-445d-88fe-29223dfab4a5" providerId="ADAL" clId="{AAA2C151-2292-4488-865B-5027AEB9D1EE}" dt="2021-07-07T22:20:48.298" v="566" actId="165"/>
          <ac:spMkLst>
            <pc:docMk/>
            <pc:sldMk cId="1888863910" sldId="654"/>
            <ac:spMk id="149" creationId="{EF6AE92F-2D38-4A81-BDCA-D207C0701829}"/>
          </ac:spMkLst>
        </pc:spChg>
        <pc:spChg chg="mod">
          <ac:chgData name="MANUEL ALBERTO GUEVARA  NAJARRO" userId="dc0839a7-ef25-445d-88fe-29223dfab4a5" providerId="ADAL" clId="{AAA2C151-2292-4488-865B-5027AEB9D1EE}" dt="2021-07-07T22:20:48.298" v="566" actId="165"/>
          <ac:spMkLst>
            <pc:docMk/>
            <pc:sldMk cId="1888863910" sldId="654"/>
            <ac:spMk id="150" creationId="{B72F9ED4-1995-47BE-9EE2-FFE10A713245}"/>
          </ac:spMkLst>
        </pc:spChg>
        <pc:spChg chg="mod">
          <ac:chgData name="MANUEL ALBERTO GUEVARA  NAJARRO" userId="dc0839a7-ef25-445d-88fe-29223dfab4a5" providerId="ADAL" clId="{AAA2C151-2292-4488-865B-5027AEB9D1EE}" dt="2021-07-07T22:20:48.298" v="566" actId="165"/>
          <ac:spMkLst>
            <pc:docMk/>
            <pc:sldMk cId="1888863910" sldId="654"/>
            <ac:spMk id="151" creationId="{50A53098-A07B-4788-9D02-A7F7706894D9}"/>
          </ac:spMkLst>
        </pc:spChg>
        <pc:spChg chg="mod">
          <ac:chgData name="MANUEL ALBERTO GUEVARA  NAJARRO" userId="dc0839a7-ef25-445d-88fe-29223dfab4a5" providerId="ADAL" clId="{AAA2C151-2292-4488-865B-5027AEB9D1EE}" dt="2021-07-07T22:20:48.298" v="566" actId="165"/>
          <ac:spMkLst>
            <pc:docMk/>
            <pc:sldMk cId="1888863910" sldId="654"/>
            <ac:spMk id="152" creationId="{4EF15D90-501C-433E-B168-AC40C3A79C86}"/>
          </ac:spMkLst>
        </pc:spChg>
        <pc:spChg chg="mod">
          <ac:chgData name="MANUEL ALBERTO GUEVARA  NAJARRO" userId="dc0839a7-ef25-445d-88fe-29223dfab4a5" providerId="ADAL" clId="{AAA2C151-2292-4488-865B-5027AEB9D1EE}" dt="2021-07-07T22:20:48.298" v="566" actId="165"/>
          <ac:spMkLst>
            <pc:docMk/>
            <pc:sldMk cId="1888863910" sldId="654"/>
            <ac:spMk id="153" creationId="{B67D534C-8F37-45BB-B687-231C0F1303F5}"/>
          </ac:spMkLst>
        </pc:spChg>
        <pc:spChg chg="mod">
          <ac:chgData name="MANUEL ALBERTO GUEVARA  NAJARRO" userId="dc0839a7-ef25-445d-88fe-29223dfab4a5" providerId="ADAL" clId="{AAA2C151-2292-4488-865B-5027AEB9D1EE}" dt="2021-07-07T22:20:48.298" v="566" actId="165"/>
          <ac:spMkLst>
            <pc:docMk/>
            <pc:sldMk cId="1888863910" sldId="654"/>
            <ac:spMk id="154" creationId="{21ECBD79-8FA8-4D6C-9A86-C9E79536922A}"/>
          </ac:spMkLst>
        </pc:spChg>
        <pc:spChg chg="mod">
          <ac:chgData name="MANUEL ALBERTO GUEVARA  NAJARRO" userId="dc0839a7-ef25-445d-88fe-29223dfab4a5" providerId="ADAL" clId="{AAA2C151-2292-4488-865B-5027AEB9D1EE}" dt="2021-07-07T22:20:48.298" v="566" actId="165"/>
          <ac:spMkLst>
            <pc:docMk/>
            <pc:sldMk cId="1888863910" sldId="654"/>
            <ac:spMk id="155" creationId="{F965ABA6-72F7-4AB1-A8ED-7F5CD222D28E}"/>
          </ac:spMkLst>
        </pc:spChg>
        <pc:spChg chg="mod">
          <ac:chgData name="MANUEL ALBERTO GUEVARA  NAJARRO" userId="dc0839a7-ef25-445d-88fe-29223dfab4a5" providerId="ADAL" clId="{AAA2C151-2292-4488-865B-5027AEB9D1EE}" dt="2021-07-07T22:20:48.298" v="566" actId="165"/>
          <ac:spMkLst>
            <pc:docMk/>
            <pc:sldMk cId="1888863910" sldId="654"/>
            <ac:spMk id="156" creationId="{54C6B82D-C02F-43A4-A851-D155584736A2}"/>
          </ac:spMkLst>
        </pc:spChg>
        <pc:spChg chg="mod">
          <ac:chgData name="MANUEL ALBERTO GUEVARA  NAJARRO" userId="dc0839a7-ef25-445d-88fe-29223dfab4a5" providerId="ADAL" clId="{AAA2C151-2292-4488-865B-5027AEB9D1EE}" dt="2021-07-07T22:20:48.298" v="566" actId="165"/>
          <ac:spMkLst>
            <pc:docMk/>
            <pc:sldMk cId="1888863910" sldId="654"/>
            <ac:spMk id="157" creationId="{857120EB-0877-4B96-8A95-97AFF1B00086}"/>
          </ac:spMkLst>
        </pc:spChg>
        <pc:spChg chg="mod">
          <ac:chgData name="MANUEL ALBERTO GUEVARA  NAJARRO" userId="dc0839a7-ef25-445d-88fe-29223dfab4a5" providerId="ADAL" clId="{AAA2C151-2292-4488-865B-5027AEB9D1EE}" dt="2021-07-07T22:20:48.298" v="566" actId="165"/>
          <ac:spMkLst>
            <pc:docMk/>
            <pc:sldMk cId="1888863910" sldId="654"/>
            <ac:spMk id="158" creationId="{44C08878-E1C3-4639-8834-3334FB8A3ADE}"/>
          </ac:spMkLst>
        </pc:spChg>
        <pc:spChg chg="mod">
          <ac:chgData name="MANUEL ALBERTO GUEVARA  NAJARRO" userId="dc0839a7-ef25-445d-88fe-29223dfab4a5" providerId="ADAL" clId="{AAA2C151-2292-4488-865B-5027AEB9D1EE}" dt="2021-07-07T22:20:48.298" v="566" actId="165"/>
          <ac:spMkLst>
            <pc:docMk/>
            <pc:sldMk cId="1888863910" sldId="654"/>
            <ac:spMk id="159" creationId="{70B20E6E-37C3-4D0A-972E-62CAE1AACCAD}"/>
          </ac:spMkLst>
        </pc:spChg>
        <pc:spChg chg="mod">
          <ac:chgData name="MANUEL ALBERTO GUEVARA  NAJARRO" userId="dc0839a7-ef25-445d-88fe-29223dfab4a5" providerId="ADAL" clId="{AAA2C151-2292-4488-865B-5027AEB9D1EE}" dt="2021-07-07T22:20:48.298" v="566" actId="165"/>
          <ac:spMkLst>
            <pc:docMk/>
            <pc:sldMk cId="1888863910" sldId="654"/>
            <ac:spMk id="160" creationId="{1B5BDAC3-FA8A-44FC-BCFD-0E77D3153613}"/>
          </ac:spMkLst>
        </pc:spChg>
        <pc:spChg chg="mod">
          <ac:chgData name="MANUEL ALBERTO GUEVARA  NAJARRO" userId="dc0839a7-ef25-445d-88fe-29223dfab4a5" providerId="ADAL" clId="{AAA2C151-2292-4488-865B-5027AEB9D1EE}" dt="2021-07-07T22:20:48.298" v="566" actId="165"/>
          <ac:spMkLst>
            <pc:docMk/>
            <pc:sldMk cId="1888863910" sldId="654"/>
            <ac:spMk id="161" creationId="{6DB83263-7C59-440A-8D20-64E48E963F11}"/>
          </ac:spMkLst>
        </pc:spChg>
        <pc:spChg chg="mod">
          <ac:chgData name="MANUEL ALBERTO GUEVARA  NAJARRO" userId="dc0839a7-ef25-445d-88fe-29223dfab4a5" providerId="ADAL" clId="{AAA2C151-2292-4488-865B-5027AEB9D1EE}" dt="2021-07-07T22:20:48.298" v="566" actId="165"/>
          <ac:spMkLst>
            <pc:docMk/>
            <pc:sldMk cId="1888863910" sldId="654"/>
            <ac:spMk id="162" creationId="{4FBAD3B7-6801-422D-8B1F-317976F25331}"/>
          </ac:spMkLst>
        </pc:spChg>
        <pc:spChg chg="mod">
          <ac:chgData name="MANUEL ALBERTO GUEVARA  NAJARRO" userId="dc0839a7-ef25-445d-88fe-29223dfab4a5" providerId="ADAL" clId="{AAA2C151-2292-4488-865B-5027AEB9D1EE}" dt="2021-07-07T22:20:48.298" v="566" actId="165"/>
          <ac:spMkLst>
            <pc:docMk/>
            <pc:sldMk cId="1888863910" sldId="654"/>
            <ac:spMk id="163" creationId="{434A60A4-82C7-40DE-811D-5DFD0D4A84A6}"/>
          </ac:spMkLst>
        </pc:spChg>
        <pc:spChg chg="mod">
          <ac:chgData name="MANUEL ALBERTO GUEVARA  NAJARRO" userId="dc0839a7-ef25-445d-88fe-29223dfab4a5" providerId="ADAL" clId="{AAA2C151-2292-4488-865B-5027AEB9D1EE}" dt="2021-07-07T22:20:48.298" v="566" actId="165"/>
          <ac:spMkLst>
            <pc:docMk/>
            <pc:sldMk cId="1888863910" sldId="654"/>
            <ac:spMk id="164" creationId="{12D13AF2-97A2-4D0F-93EC-628D65145A94}"/>
          </ac:spMkLst>
        </pc:spChg>
        <pc:spChg chg="mod">
          <ac:chgData name="MANUEL ALBERTO GUEVARA  NAJARRO" userId="dc0839a7-ef25-445d-88fe-29223dfab4a5" providerId="ADAL" clId="{AAA2C151-2292-4488-865B-5027AEB9D1EE}" dt="2021-07-07T22:20:48.298" v="566" actId="165"/>
          <ac:spMkLst>
            <pc:docMk/>
            <pc:sldMk cId="1888863910" sldId="654"/>
            <ac:spMk id="165" creationId="{3233DE4E-7CC5-411D-BD67-8C602ECC1915}"/>
          </ac:spMkLst>
        </pc:spChg>
        <pc:spChg chg="mod">
          <ac:chgData name="MANUEL ALBERTO GUEVARA  NAJARRO" userId="dc0839a7-ef25-445d-88fe-29223dfab4a5" providerId="ADAL" clId="{AAA2C151-2292-4488-865B-5027AEB9D1EE}" dt="2021-07-07T22:20:48.298" v="566" actId="165"/>
          <ac:spMkLst>
            <pc:docMk/>
            <pc:sldMk cId="1888863910" sldId="654"/>
            <ac:spMk id="166" creationId="{32BA5006-B446-4EFC-9AA3-DA6DB18889D2}"/>
          </ac:spMkLst>
        </pc:spChg>
        <pc:spChg chg="mod">
          <ac:chgData name="MANUEL ALBERTO GUEVARA  NAJARRO" userId="dc0839a7-ef25-445d-88fe-29223dfab4a5" providerId="ADAL" clId="{AAA2C151-2292-4488-865B-5027AEB9D1EE}" dt="2021-07-07T22:20:48.298" v="566" actId="165"/>
          <ac:spMkLst>
            <pc:docMk/>
            <pc:sldMk cId="1888863910" sldId="654"/>
            <ac:spMk id="167" creationId="{6B71D65C-AEF1-4E16-A7D4-DF9DE76E2189}"/>
          </ac:spMkLst>
        </pc:spChg>
        <pc:spChg chg="mod">
          <ac:chgData name="MANUEL ALBERTO GUEVARA  NAJARRO" userId="dc0839a7-ef25-445d-88fe-29223dfab4a5" providerId="ADAL" clId="{AAA2C151-2292-4488-865B-5027AEB9D1EE}" dt="2021-07-07T22:20:48.298" v="566" actId="165"/>
          <ac:spMkLst>
            <pc:docMk/>
            <pc:sldMk cId="1888863910" sldId="654"/>
            <ac:spMk id="168" creationId="{F8D83C2F-5B5A-4900-8EC0-2FD0A4D18075}"/>
          </ac:spMkLst>
        </pc:spChg>
        <pc:spChg chg="mod">
          <ac:chgData name="MANUEL ALBERTO GUEVARA  NAJARRO" userId="dc0839a7-ef25-445d-88fe-29223dfab4a5" providerId="ADAL" clId="{AAA2C151-2292-4488-865B-5027AEB9D1EE}" dt="2021-07-07T22:20:48.298" v="566" actId="165"/>
          <ac:spMkLst>
            <pc:docMk/>
            <pc:sldMk cId="1888863910" sldId="654"/>
            <ac:spMk id="169" creationId="{7C59C074-CA9C-456C-8C9B-0627F608479F}"/>
          </ac:spMkLst>
        </pc:spChg>
        <pc:spChg chg="mod">
          <ac:chgData name="MANUEL ALBERTO GUEVARA  NAJARRO" userId="dc0839a7-ef25-445d-88fe-29223dfab4a5" providerId="ADAL" clId="{AAA2C151-2292-4488-865B-5027AEB9D1EE}" dt="2021-07-07T22:20:48.298" v="566" actId="165"/>
          <ac:spMkLst>
            <pc:docMk/>
            <pc:sldMk cId="1888863910" sldId="654"/>
            <ac:spMk id="170" creationId="{913A5415-A86D-432A-812C-D57C1B7F3C3E}"/>
          </ac:spMkLst>
        </pc:spChg>
        <pc:spChg chg="mod">
          <ac:chgData name="MANUEL ALBERTO GUEVARA  NAJARRO" userId="dc0839a7-ef25-445d-88fe-29223dfab4a5" providerId="ADAL" clId="{AAA2C151-2292-4488-865B-5027AEB9D1EE}" dt="2021-07-07T22:20:48.298" v="566" actId="165"/>
          <ac:spMkLst>
            <pc:docMk/>
            <pc:sldMk cId="1888863910" sldId="654"/>
            <ac:spMk id="171" creationId="{7183D0E4-6536-45FF-B24C-72F7AAF0E459}"/>
          </ac:spMkLst>
        </pc:spChg>
        <pc:spChg chg="mod">
          <ac:chgData name="MANUEL ALBERTO GUEVARA  NAJARRO" userId="dc0839a7-ef25-445d-88fe-29223dfab4a5" providerId="ADAL" clId="{AAA2C151-2292-4488-865B-5027AEB9D1EE}" dt="2021-07-07T22:20:48.298" v="566" actId="165"/>
          <ac:spMkLst>
            <pc:docMk/>
            <pc:sldMk cId="1888863910" sldId="654"/>
            <ac:spMk id="172" creationId="{8129A251-3955-40AF-B113-65E6C20EA2E4}"/>
          </ac:spMkLst>
        </pc:spChg>
        <pc:spChg chg="mod">
          <ac:chgData name="MANUEL ALBERTO GUEVARA  NAJARRO" userId="dc0839a7-ef25-445d-88fe-29223dfab4a5" providerId="ADAL" clId="{AAA2C151-2292-4488-865B-5027AEB9D1EE}" dt="2021-07-07T22:20:48.298" v="566" actId="165"/>
          <ac:spMkLst>
            <pc:docMk/>
            <pc:sldMk cId="1888863910" sldId="654"/>
            <ac:spMk id="173" creationId="{6B60CC2E-D3B3-4404-9751-6374AAABF261}"/>
          </ac:spMkLst>
        </pc:spChg>
        <pc:spChg chg="mod">
          <ac:chgData name="MANUEL ALBERTO GUEVARA  NAJARRO" userId="dc0839a7-ef25-445d-88fe-29223dfab4a5" providerId="ADAL" clId="{AAA2C151-2292-4488-865B-5027AEB9D1EE}" dt="2021-07-07T22:20:48.298" v="566" actId="165"/>
          <ac:spMkLst>
            <pc:docMk/>
            <pc:sldMk cId="1888863910" sldId="654"/>
            <ac:spMk id="174" creationId="{A1E85D50-E8F8-4453-A1AC-4FB542C7F3EA}"/>
          </ac:spMkLst>
        </pc:spChg>
        <pc:spChg chg="mod">
          <ac:chgData name="MANUEL ALBERTO GUEVARA  NAJARRO" userId="dc0839a7-ef25-445d-88fe-29223dfab4a5" providerId="ADAL" clId="{AAA2C151-2292-4488-865B-5027AEB9D1EE}" dt="2021-07-07T22:20:48.298" v="566" actId="165"/>
          <ac:spMkLst>
            <pc:docMk/>
            <pc:sldMk cId="1888863910" sldId="654"/>
            <ac:spMk id="175" creationId="{7B7440E3-53B8-4D50-82CB-C65F0574AE6E}"/>
          </ac:spMkLst>
        </pc:spChg>
        <pc:spChg chg="mod">
          <ac:chgData name="MANUEL ALBERTO GUEVARA  NAJARRO" userId="dc0839a7-ef25-445d-88fe-29223dfab4a5" providerId="ADAL" clId="{AAA2C151-2292-4488-865B-5027AEB9D1EE}" dt="2021-07-07T22:20:48.298" v="566" actId="165"/>
          <ac:spMkLst>
            <pc:docMk/>
            <pc:sldMk cId="1888863910" sldId="654"/>
            <ac:spMk id="176" creationId="{9329F24B-369A-4A29-A24A-04657C5F1F39}"/>
          </ac:spMkLst>
        </pc:spChg>
        <pc:spChg chg="mod">
          <ac:chgData name="MANUEL ALBERTO GUEVARA  NAJARRO" userId="dc0839a7-ef25-445d-88fe-29223dfab4a5" providerId="ADAL" clId="{AAA2C151-2292-4488-865B-5027AEB9D1EE}" dt="2021-07-07T22:20:48.298" v="566" actId="165"/>
          <ac:spMkLst>
            <pc:docMk/>
            <pc:sldMk cId="1888863910" sldId="654"/>
            <ac:spMk id="177" creationId="{D2E8C894-B3EA-416A-9054-44385F632DB2}"/>
          </ac:spMkLst>
        </pc:spChg>
        <pc:spChg chg="mod">
          <ac:chgData name="MANUEL ALBERTO GUEVARA  NAJARRO" userId="dc0839a7-ef25-445d-88fe-29223dfab4a5" providerId="ADAL" clId="{AAA2C151-2292-4488-865B-5027AEB9D1EE}" dt="2021-07-07T22:20:48.298" v="566" actId="165"/>
          <ac:spMkLst>
            <pc:docMk/>
            <pc:sldMk cId="1888863910" sldId="654"/>
            <ac:spMk id="178" creationId="{4B857AE3-A934-4C94-ADCD-37F8F8BB4EB7}"/>
          </ac:spMkLst>
        </pc:spChg>
        <pc:spChg chg="mod">
          <ac:chgData name="MANUEL ALBERTO GUEVARA  NAJARRO" userId="dc0839a7-ef25-445d-88fe-29223dfab4a5" providerId="ADAL" clId="{AAA2C151-2292-4488-865B-5027AEB9D1EE}" dt="2021-07-07T22:20:48.298" v="566" actId="165"/>
          <ac:spMkLst>
            <pc:docMk/>
            <pc:sldMk cId="1888863910" sldId="654"/>
            <ac:spMk id="179" creationId="{654138F9-C9D6-41F1-953E-6854895CD151}"/>
          </ac:spMkLst>
        </pc:spChg>
        <pc:spChg chg="mod">
          <ac:chgData name="MANUEL ALBERTO GUEVARA  NAJARRO" userId="dc0839a7-ef25-445d-88fe-29223dfab4a5" providerId="ADAL" clId="{AAA2C151-2292-4488-865B-5027AEB9D1EE}" dt="2021-07-07T22:20:48.298" v="566" actId="165"/>
          <ac:spMkLst>
            <pc:docMk/>
            <pc:sldMk cId="1888863910" sldId="654"/>
            <ac:spMk id="180" creationId="{411F8732-E2FE-46F0-877A-F08955966C39}"/>
          </ac:spMkLst>
        </pc:spChg>
        <pc:spChg chg="mod">
          <ac:chgData name="MANUEL ALBERTO GUEVARA  NAJARRO" userId="dc0839a7-ef25-445d-88fe-29223dfab4a5" providerId="ADAL" clId="{AAA2C151-2292-4488-865B-5027AEB9D1EE}" dt="2021-07-07T22:20:48.298" v="566" actId="165"/>
          <ac:spMkLst>
            <pc:docMk/>
            <pc:sldMk cId="1888863910" sldId="654"/>
            <ac:spMk id="181" creationId="{D40D1345-1692-44E5-91A2-EF16AAA0F4F2}"/>
          </ac:spMkLst>
        </pc:spChg>
        <pc:spChg chg="mod">
          <ac:chgData name="MANUEL ALBERTO GUEVARA  NAJARRO" userId="dc0839a7-ef25-445d-88fe-29223dfab4a5" providerId="ADAL" clId="{AAA2C151-2292-4488-865B-5027AEB9D1EE}" dt="2021-07-07T22:20:48.298" v="566" actId="165"/>
          <ac:spMkLst>
            <pc:docMk/>
            <pc:sldMk cId="1888863910" sldId="654"/>
            <ac:spMk id="182" creationId="{F9667D35-AB26-4D0C-A8B5-AD71B894CA42}"/>
          </ac:spMkLst>
        </pc:spChg>
        <pc:spChg chg="mod">
          <ac:chgData name="MANUEL ALBERTO GUEVARA  NAJARRO" userId="dc0839a7-ef25-445d-88fe-29223dfab4a5" providerId="ADAL" clId="{AAA2C151-2292-4488-865B-5027AEB9D1EE}" dt="2021-07-07T22:20:48.298" v="566" actId="165"/>
          <ac:spMkLst>
            <pc:docMk/>
            <pc:sldMk cId="1888863910" sldId="654"/>
            <ac:spMk id="183" creationId="{71C59809-F527-4DEB-A88F-996CF09DA96A}"/>
          </ac:spMkLst>
        </pc:spChg>
        <pc:spChg chg="mod">
          <ac:chgData name="MANUEL ALBERTO GUEVARA  NAJARRO" userId="dc0839a7-ef25-445d-88fe-29223dfab4a5" providerId="ADAL" clId="{AAA2C151-2292-4488-865B-5027AEB9D1EE}" dt="2021-07-07T22:20:48.298" v="566" actId="165"/>
          <ac:spMkLst>
            <pc:docMk/>
            <pc:sldMk cId="1888863910" sldId="654"/>
            <ac:spMk id="184" creationId="{E3AF0281-37D4-456A-8B05-26299B680A1F}"/>
          </ac:spMkLst>
        </pc:spChg>
        <pc:spChg chg="mod">
          <ac:chgData name="MANUEL ALBERTO GUEVARA  NAJARRO" userId="dc0839a7-ef25-445d-88fe-29223dfab4a5" providerId="ADAL" clId="{AAA2C151-2292-4488-865B-5027AEB9D1EE}" dt="2021-07-07T22:20:48.298" v="566" actId="165"/>
          <ac:spMkLst>
            <pc:docMk/>
            <pc:sldMk cId="1888863910" sldId="654"/>
            <ac:spMk id="185" creationId="{8A8EC29E-85D0-43F4-9DCA-3C65CD8560CF}"/>
          </ac:spMkLst>
        </pc:spChg>
        <pc:spChg chg="mod">
          <ac:chgData name="MANUEL ALBERTO GUEVARA  NAJARRO" userId="dc0839a7-ef25-445d-88fe-29223dfab4a5" providerId="ADAL" clId="{AAA2C151-2292-4488-865B-5027AEB9D1EE}" dt="2021-07-07T22:20:48.298" v="566" actId="165"/>
          <ac:spMkLst>
            <pc:docMk/>
            <pc:sldMk cId="1888863910" sldId="654"/>
            <ac:spMk id="186" creationId="{B1C624DF-396A-4E05-B0DE-09642E642399}"/>
          </ac:spMkLst>
        </pc:spChg>
        <pc:spChg chg="mod">
          <ac:chgData name="MANUEL ALBERTO GUEVARA  NAJARRO" userId="dc0839a7-ef25-445d-88fe-29223dfab4a5" providerId="ADAL" clId="{AAA2C151-2292-4488-865B-5027AEB9D1EE}" dt="2021-07-07T22:20:48.298" v="566" actId="165"/>
          <ac:spMkLst>
            <pc:docMk/>
            <pc:sldMk cId="1888863910" sldId="654"/>
            <ac:spMk id="187" creationId="{C99ED2D1-DB0B-4678-8B92-C46A5A15EAA5}"/>
          </ac:spMkLst>
        </pc:spChg>
        <pc:spChg chg="mod">
          <ac:chgData name="MANUEL ALBERTO GUEVARA  NAJARRO" userId="dc0839a7-ef25-445d-88fe-29223dfab4a5" providerId="ADAL" clId="{AAA2C151-2292-4488-865B-5027AEB9D1EE}" dt="2021-07-07T22:20:48.298" v="566" actId="165"/>
          <ac:spMkLst>
            <pc:docMk/>
            <pc:sldMk cId="1888863910" sldId="654"/>
            <ac:spMk id="188" creationId="{D02A0712-E8AE-4955-BBE0-B8D551E3069E}"/>
          </ac:spMkLst>
        </pc:spChg>
        <pc:spChg chg="mod">
          <ac:chgData name="MANUEL ALBERTO GUEVARA  NAJARRO" userId="dc0839a7-ef25-445d-88fe-29223dfab4a5" providerId="ADAL" clId="{AAA2C151-2292-4488-865B-5027AEB9D1EE}" dt="2021-07-07T22:20:48.298" v="566" actId="165"/>
          <ac:spMkLst>
            <pc:docMk/>
            <pc:sldMk cId="1888863910" sldId="654"/>
            <ac:spMk id="189" creationId="{83978A9A-EB10-420A-8974-19C39791778B}"/>
          </ac:spMkLst>
        </pc:spChg>
        <pc:spChg chg="mod">
          <ac:chgData name="MANUEL ALBERTO GUEVARA  NAJARRO" userId="dc0839a7-ef25-445d-88fe-29223dfab4a5" providerId="ADAL" clId="{AAA2C151-2292-4488-865B-5027AEB9D1EE}" dt="2021-07-07T22:20:48.298" v="566" actId="165"/>
          <ac:spMkLst>
            <pc:docMk/>
            <pc:sldMk cId="1888863910" sldId="654"/>
            <ac:spMk id="190" creationId="{4DE31341-6A4B-4E45-B03D-A5C235C413B3}"/>
          </ac:spMkLst>
        </pc:spChg>
        <pc:spChg chg="mod">
          <ac:chgData name="MANUEL ALBERTO GUEVARA  NAJARRO" userId="dc0839a7-ef25-445d-88fe-29223dfab4a5" providerId="ADAL" clId="{AAA2C151-2292-4488-865B-5027AEB9D1EE}" dt="2021-07-07T22:20:48.298" v="566" actId="165"/>
          <ac:spMkLst>
            <pc:docMk/>
            <pc:sldMk cId="1888863910" sldId="654"/>
            <ac:spMk id="191" creationId="{E5B23D03-E181-4DEA-B9ED-EFC3F4CF1A47}"/>
          </ac:spMkLst>
        </pc:spChg>
        <pc:spChg chg="mod">
          <ac:chgData name="MANUEL ALBERTO GUEVARA  NAJARRO" userId="dc0839a7-ef25-445d-88fe-29223dfab4a5" providerId="ADAL" clId="{AAA2C151-2292-4488-865B-5027AEB9D1EE}" dt="2021-07-07T22:20:48.298" v="566" actId="165"/>
          <ac:spMkLst>
            <pc:docMk/>
            <pc:sldMk cId="1888863910" sldId="654"/>
            <ac:spMk id="192" creationId="{C8E02661-782A-486A-80F0-2407A2ABAD75}"/>
          </ac:spMkLst>
        </pc:spChg>
        <pc:spChg chg="mod">
          <ac:chgData name="MANUEL ALBERTO GUEVARA  NAJARRO" userId="dc0839a7-ef25-445d-88fe-29223dfab4a5" providerId="ADAL" clId="{AAA2C151-2292-4488-865B-5027AEB9D1EE}" dt="2021-07-07T22:20:48.298" v="566" actId="165"/>
          <ac:spMkLst>
            <pc:docMk/>
            <pc:sldMk cId="1888863910" sldId="654"/>
            <ac:spMk id="193" creationId="{C72EB78E-4E15-49A7-8208-D99E2172398C}"/>
          </ac:spMkLst>
        </pc:spChg>
        <pc:spChg chg="mod">
          <ac:chgData name="MANUEL ALBERTO GUEVARA  NAJARRO" userId="dc0839a7-ef25-445d-88fe-29223dfab4a5" providerId="ADAL" clId="{AAA2C151-2292-4488-865B-5027AEB9D1EE}" dt="2021-07-07T22:20:48.298" v="566" actId="165"/>
          <ac:spMkLst>
            <pc:docMk/>
            <pc:sldMk cId="1888863910" sldId="654"/>
            <ac:spMk id="194" creationId="{09BA4661-AA72-43BE-9241-AC7054BBFA3E}"/>
          </ac:spMkLst>
        </pc:spChg>
        <pc:spChg chg="mod">
          <ac:chgData name="MANUEL ALBERTO GUEVARA  NAJARRO" userId="dc0839a7-ef25-445d-88fe-29223dfab4a5" providerId="ADAL" clId="{AAA2C151-2292-4488-865B-5027AEB9D1EE}" dt="2021-07-07T22:20:48.298" v="566" actId="165"/>
          <ac:spMkLst>
            <pc:docMk/>
            <pc:sldMk cId="1888863910" sldId="654"/>
            <ac:spMk id="195" creationId="{8C3C6293-8148-453F-8B13-DB83A7A87603}"/>
          </ac:spMkLst>
        </pc:spChg>
        <pc:spChg chg="mod">
          <ac:chgData name="MANUEL ALBERTO GUEVARA  NAJARRO" userId="dc0839a7-ef25-445d-88fe-29223dfab4a5" providerId="ADAL" clId="{AAA2C151-2292-4488-865B-5027AEB9D1EE}" dt="2021-07-07T22:20:48.298" v="566" actId="165"/>
          <ac:spMkLst>
            <pc:docMk/>
            <pc:sldMk cId="1888863910" sldId="654"/>
            <ac:spMk id="196" creationId="{0BEF2D2F-E73C-4ED3-9D4F-6541D6D00D94}"/>
          </ac:spMkLst>
        </pc:spChg>
        <pc:spChg chg="mod">
          <ac:chgData name="MANUEL ALBERTO GUEVARA  NAJARRO" userId="dc0839a7-ef25-445d-88fe-29223dfab4a5" providerId="ADAL" clId="{AAA2C151-2292-4488-865B-5027AEB9D1EE}" dt="2021-07-07T22:20:48.298" v="566" actId="165"/>
          <ac:spMkLst>
            <pc:docMk/>
            <pc:sldMk cId="1888863910" sldId="654"/>
            <ac:spMk id="197" creationId="{90A21966-414C-4A65-91D1-7E353F0FBE91}"/>
          </ac:spMkLst>
        </pc:spChg>
        <pc:spChg chg="mod">
          <ac:chgData name="MANUEL ALBERTO GUEVARA  NAJARRO" userId="dc0839a7-ef25-445d-88fe-29223dfab4a5" providerId="ADAL" clId="{AAA2C151-2292-4488-865B-5027AEB9D1EE}" dt="2021-07-07T22:20:48.298" v="566" actId="165"/>
          <ac:spMkLst>
            <pc:docMk/>
            <pc:sldMk cId="1888863910" sldId="654"/>
            <ac:spMk id="198" creationId="{F26C4E32-7701-45C1-9323-BCA6C7657E21}"/>
          </ac:spMkLst>
        </pc:spChg>
        <pc:spChg chg="mod">
          <ac:chgData name="MANUEL ALBERTO GUEVARA  NAJARRO" userId="dc0839a7-ef25-445d-88fe-29223dfab4a5" providerId="ADAL" clId="{AAA2C151-2292-4488-865B-5027AEB9D1EE}" dt="2021-07-07T22:20:48.298" v="566" actId="165"/>
          <ac:spMkLst>
            <pc:docMk/>
            <pc:sldMk cId="1888863910" sldId="654"/>
            <ac:spMk id="199" creationId="{76058C2C-8D53-4F47-B0FD-DB26327AD434}"/>
          </ac:spMkLst>
        </pc:spChg>
        <pc:spChg chg="mod">
          <ac:chgData name="MANUEL ALBERTO GUEVARA  NAJARRO" userId="dc0839a7-ef25-445d-88fe-29223dfab4a5" providerId="ADAL" clId="{AAA2C151-2292-4488-865B-5027AEB9D1EE}" dt="2021-07-07T22:20:48.298" v="566" actId="165"/>
          <ac:spMkLst>
            <pc:docMk/>
            <pc:sldMk cId="1888863910" sldId="654"/>
            <ac:spMk id="200" creationId="{54D834C8-E982-427F-A696-A0320D0F9535}"/>
          </ac:spMkLst>
        </pc:spChg>
        <pc:spChg chg="mod">
          <ac:chgData name="MANUEL ALBERTO GUEVARA  NAJARRO" userId="dc0839a7-ef25-445d-88fe-29223dfab4a5" providerId="ADAL" clId="{AAA2C151-2292-4488-865B-5027AEB9D1EE}" dt="2021-07-07T22:20:48.298" v="566" actId="165"/>
          <ac:spMkLst>
            <pc:docMk/>
            <pc:sldMk cId="1888863910" sldId="654"/>
            <ac:spMk id="201" creationId="{AB8E9C61-583F-484E-BE3A-26F75B64EA1A}"/>
          </ac:spMkLst>
        </pc:spChg>
        <pc:spChg chg="mod">
          <ac:chgData name="MANUEL ALBERTO GUEVARA  NAJARRO" userId="dc0839a7-ef25-445d-88fe-29223dfab4a5" providerId="ADAL" clId="{AAA2C151-2292-4488-865B-5027AEB9D1EE}" dt="2021-07-07T22:20:48.298" v="566" actId="165"/>
          <ac:spMkLst>
            <pc:docMk/>
            <pc:sldMk cId="1888863910" sldId="654"/>
            <ac:spMk id="202" creationId="{340E0B96-C70F-47B6-88D5-7363D2AF6565}"/>
          </ac:spMkLst>
        </pc:spChg>
        <pc:spChg chg="mod">
          <ac:chgData name="MANUEL ALBERTO GUEVARA  NAJARRO" userId="dc0839a7-ef25-445d-88fe-29223dfab4a5" providerId="ADAL" clId="{AAA2C151-2292-4488-865B-5027AEB9D1EE}" dt="2021-07-07T22:20:48.298" v="566" actId="165"/>
          <ac:spMkLst>
            <pc:docMk/>
            <pc:sldMk cId="1888863910" sldId="654"/>
            <ac:spMk id="203" creationId="{DDBAD5AE-EB58-487E-A026-2FDFB12B2B86}"/>
          </ac:spMkLst>
        </pc:spChg>
        <pc:spChg chg="mod">
          <ac:chgData name="MANUEL ALBERTO GUEVARA  NAJARRO" userId="dc0839a7-ef25-445d-88fe-29223dfab4a5" providerId="ADAL" clId="{AAA2C151-2292-4488-865B-5027AEB9D1EE}" dt="2021-07-07T22:20:48.298" v="566" actId="165"/>
          <ac:spMkLst>
            <pc:docMk/>
            <pc:sldMk cId="1888863910" sldId="654"/>
            <ac:spMk id="204" creationId="{9B548E52-EB42-4D2A-B70F-D2998743F14B}"/>
          </ac:spMkLst>
        </pc:spChg>
        <pc:spChg chg="mod">
          <ac:chgData name="MANUEL ALBERTO GUEVARA  NAJARRO" userId="dc0839a7-ef25-445d-88fe-29223dfab4a5" providerId="ADAL" clId="{AAA2C151-2292-4488-865B-5027AEB9D1EE}" dt="2021-07-07T22:20:48.298" v="566" actId="165"/>
          <ac:spMkLst>
            <pc:docMk/>
            <pc:sldMk cId="1888863910" sldId="654"/>
            <ac:spMk id="205" creationId="{8DB384A7-033E-4E5F-838B-42CA0E2DC7A7}"/>
          </ac:spMkLst>
        </pc:spChg>
        <pc:spChg chg="mod">
          <ac:chgData name="MANUEL ALBERTO GUEVARA  NAJARRO" userId="dc0839a7-ef25-445d-88fe-29223dfab4a5" providerId="ADAL" clId="{AAA2C151-2292-4488-865B-5027AEB9D1EE}" dt="2021-07-07T22:20:48.298" v="566" actId="165"/>
          <ac:spMkLst>
            <pc:docMk/>
            <pc:sldMk cId="1888863910" sldId="654"/>
            <ac:spMk id="206" creationId="{9DC2B407-6126-446E-93D6-BEB2AC7B2238}"/>
          </ac:spMkLst>
        </pc:spChg>
        <pc:spChg chg="mod">
          <ac:chgData name="MANUEL ALBERTO GUEVARA  NAJARRO" userId="dc0839a7-ef25-445d-88fe-29223dfab4a5" providerId="ADAL" clId="{AAA2C151-2292-4488-865B-5027AEB9D1EE}" dt="2021-07-07T22:20:48.298" v="566" actId="165"/>
          <ac:spMkLst>
            <pc:docMk/>
            <pc:sldMk cId="1888863910" sldId="654"/>
            <ac:spMk id="207" creationId="{05E5941B-92BE-4961-BA04-798AD2010A24}"/>
          </ac:spMkLst>
        </pc:spChg>
        <pc:spChg chg="mod">
          <ac:chgData name="MANUEL ALBERTO GUEVARA  NAJARRO" userId="dc0839a7-ef25-445d-88fe-29223dfab4a5" providerId="ADAL" clId="{AAA2C151-2292-4488-865B-5027AEB9D1EE}" dt="2021-07-07T22:20:48.298" v="566" actId="165"/>
          <ac:spMkLst>
            <pc:docMk/>
            <pc:sldMk cId="1888863910" sldId="654"/>
            <ac:spMk id="208" creationId="{2FEA86F6-A042-475C-BDE5-31548B14163E}"/>
          </ac:spMkLst>
        </pc:spChg>
        <pc:spChg chg="mod">
          <ac:chgData name="MANUEL ALBERTO GUEVARA  NAJARRO" userId="dc0839a7-ef25-445d-88fe-29223dfab4a5" providerId="ADAL" clId="{AAA2C151-2292-4488-865B-5027AEB9D1EE}" dt="2021-07-07T22:20:48.298" v="566" actId="165"/>
          <ac:spMkLst>
            <pc:docMk/>
            <pc:sldMk cId="1888863910" sldId="654"/>
            <ac:spMk id="209" creationId="{7B473683-BA9C-403F-B19D-9C10924097FC}"/>
          </ac:spMkLst>
        </pc:spChg>
        <pc:spChg chg="mod">
          <ac:chgData name="MANUEL ALBERTO GUEVARA  NAJARRO" userId="dc0839a7-ef25-445d-88fe-29223dfab4a5" providerId="ADAL" clId="{AAA2C151-2292-4488-865B-5027AEB9D1EE}" dt="2021-07-07T22:20:48.298" v="566" actId="165"/>
          <ac:spMkLst>
            <pc:docMk/>
            <pc:sldMk cId="1888863910" sldId="654"/>
            <ac:spMk id="210" creationId="{AF0F1323-84D2-4EC4-B7D7-7FA050ACE3B9}"/>
          </ac:spMkLst>
        </pc:spChg>
        <pc:spChg chg="mod">
          <ac:chgData name="MANUEL ALBERTO GUEVARA  NAJARRO" userId="dc0839a7-ef25-445d-88fe-29223dfab4a5" providerId="ADAL" clId="{AAA2C151-2292-4488-865B-5027AEB9D1EE}" dt="2021-07-07T22:20:48.298" v="566" actId="165"/>
          <ac:spMkLst>
            <pc:docMk/>
            <pc:sldMk cId="1888863910" sldId="654"/>
            <ac:spMk id="211" creationId="{377B3DDB-F272-4AAD-A4AC-F08CF972DB94}"/>
          </ac:spMkLst>
        </pc:spChg>
        <pc:spChg chg="mod">
          <ac:chgData name="MANUEL ALBERTO GUEVARA  NAJARRO" userId="dc0839a7-ef25-445d-88fe-29223dfab4a5" providerId="ADAL" clId="{AAA2C151-2292-4488-865B-5027AEB9D1EE}" dt="2021-07-07T22:20:48.298" v="566" actId="165"/>
          <ac:spMkLst>
            <pc:docMk/>
            <pc:sldMk cId="1888863910" sldId="654"/>
            <ac:spMk id="212" creationId="{5FC4173F-BFDF-41F2-BE75-903D133B2388}"/>
          </ac:spMkLst>
        </pc:spChg>
        <pc:spChg chg="mod">
          <ac:chgData name="MANUEL ALBERTO GUEVARA  NAJARRO" userId="dc0839a7-ef25-445d-88fe-29223dfab4a5" providerId="ADAL" clId="{AAA2C151-2292-4488-865B-5027AEB9D1EE}" dt="2021-07-07T22:20:48.298" v="566" actId="165"/>
          <ac:spMkLst>
            <pc:docMk/>
            <pc:sldMk cId="1888863910" sldId="654"/>
            <ac:spMk id="213" creationId="{4D1D0092-549F-41E9-8591-EB35C6FA5605}"/>
          </ac:spMkLst>
        </pc:spChg>
        <pc:spChg chg="mod">
          <ac:chgData name="MANUEL ALBERTO GUEVARA  NAJARRO" userId="dc0839a7-ef25-445d-88fe-29223dfab4a5" providerId="ADAL" clId="{AAA2C151-2292-4488-865B-5027AEB9D1EE}" dt="2021-07-07T22:20:48.298" v="566" actId="165"/>
          <ac:spMkLst>
            <pc:docMk/>
            <pc:sldMk cId="1888863910" sldId="654"/>
            <ac:spMk id="214" creationId="{7D3ACBF4-4183-4037-B92D-BEA7E44BDDE7}"/>
          </ac:spMkLst>
        </pc:spChg>
        <pc:spChg chg="mod">
          <ac:chgData name="MANUEL ALBERTO GUEVARA  NAJARRO" userId="dc0839a7-ef25-445d-88fe-29223dfab4a5" providerId="ADAL" clId="{AAA2C151-2292-4488-865B-5027AEB9D1EE}" dt="2021-07-07T22:20:48.298" v="566" actId="165"/>
          <ac:spMkLst>
            <pc:docMk/>
            <pc:sldMk cId="1888863910" sldId="654"/>
            <ac:spMk id="215" creationId="{F9E10F22-C9ED-459A-86A2-F62774AF1CD1}"/>
          </ac:spMkLst>
        </pc:spChg>
        <pc:spChg chg="mod">
          <ac:chgData name="MANUEL ALBERTO GUEVARA  NAJARRO" userId="dc0839a7-ef25-445d-88fe-29223dfab4a5" providerId="ADAL" clId="{AAA2C151-2292-4488-865B-5027AEB9D1EE}" dt="2021-07-07T22:20:48.298" v="566" actId="165"/>
          <ac:spMkLst>
            <pc:docMk/>
            <pc:sldMk cId="1888863910" sldId="654"/>
            <ac:spMk id="216" creationId="{4135DB53-2F14-411A-9890-5AE16B4393F7}"/>
          </ac:spMkLst>
        </pc:spChg>
        <pc:spChg chg="mod">
          <ac:chgData name="MANUEL ALBERTO GUEVARA  NAJARRO" userId="dc0839a7-ef25-445d-88fe-29223dfab4a5" providerId="ADAL" clId="{AAA2C151-2292-4488-865B-5027AEB9D1EE}" dt="2021-07-07T22:20:48.298" v="566" actId="165"/>
          <ac:spMkLst>
            <pc:docMk/>
            <pc:sldMk cId="1888863910" sldId="654"/>
            <ac:spMk id="217" creationId="{3281B148-3E7C-4C8D-A777-D166C43DBB48}"/>
          </ac:spMkLst>
        </pc:spChg>
        <pc:spChg chg="mod">
          <ac:chgData name="MANUEL ALBERTO GUEVARA  NAJARRO" userId="dc0839a7-ef25-445d-88fe-29223dfab4a5" providerId="ADAL" clId="{AAA2C151-2292-4488-865B-5027AEB9D1EE}" dt="2021-07-07T22:20:48.298" v="566" actId="165"/>
          <ac:spMkLst>
            <pc:docMk/>
            <pc:sldMk cId="1888863910" sldId="654"/>
            <ac:spMk id="218" creationId="{14D3C502-B694-4D80-9559-2DDD9EF84520}"/>
          </ac:spMkLst>
        </pc:spChg>
        <pc:spChg chg="mod">
          <ac:chgData name="MANUEL ALBERTO GUEVARA  NAJARRO" userId="dc0839a7-ef25-445d-88fe-29223dfab4a5" providerId="ADAL" clId="{AAA2C151-2292-4488-865B-5027AEB9D1EE}" dt="2021-07-07T22:20:48.298" v="566" actId="165"/>
          <ac:spMkLst>
            <pc:docMk/>
            <pc:sldMk cId="1888863910" sldId="654"/>
            <ac:spMk id="219" creationId="{38F72ADF-75D0-4DC6-900B-B7D3C1D02D86}"/>
          </ac:spMkLst>
        </pc:spChg>
        <pc:spChg chg="mod">
          <ac:chgData name="MANUEL ALBERTO GUEVARA  NAJARRO" userId="dc0839a7-ef25-445d-88fe-29223dfab4a5" providerId="ADAL" clId="{AAA2C151-2292-4488-865B-5027AEB9D1EE}" dt="2021-07-07T22:20:48.298" v="566" actId="165"/>
          <ac:spMkLst>
            <pc:docMk/>
            <pc:sldMk cId="1888863910" sldId="654"/>
            <ac:spMk id="220" creationId="{6A09804B-0835-46AB-86E9-27BCBCD1FC49}"/>
          </ac:spMkLst>
        </pc:spChg>
        <pc:spChg chg="mod">
          <ac:chgData name="MANUEL ALBERTO GUEVARA  NAJARRO" userId="dc0839a7-ef25-445d-88fe-29223dfab4a5" providerId="ADAL" clId="{AAA2C151-2292-4488-865B-5027AEB9D1EE}" dt="2021-07-07T22:20:48.298" v="566" actId="165"/>
          <ac:spMkLst>
            <pc:docMk/>
            <pc:sldMk cId="1888863910" sldId="654"/>
            <ac:spMk id="221" creationId="{C72E7D0D-1149-452D-93C5-23E381FE9325}"/>
          </ac:spMkLst>
        </pc:spChg>
        <pc:spChg chg="mod">
          <ac:chgData name="MANUEL ALBERTO GUEVARA  NAJARRO" userId="dc0839a7-ef25-445d-88fe-29223dfab4a5" providerId="ADAL" clId="{AAA2C151-2292-4488-865B-5027AEB9D1EE}" dt="2021-07-07T22:20:48.298" v="566" actId="165"/>
          <ac:spMkLst>
            <pc:docMk/>
            <pc:sldMk cId="1888863910" sldId="654"/>
            <ac:spMk id="222" creationId="{1FEBE8DB-0A23-4982-9312-5B80050FAF08}"/>
          </ac:spMkLst>
        </pc:spChg>
        <pc:spChg chg="mod">
          <ac:chgData name="MANUEL ALBERTO GUEVARA  NAJARRO" userId="dc0839a7-ef25-445d-88fe-29223dfab4a5" providerId="ADAL" clId="{AAA2C151-2292-4488-865B-5027AEB9D1EE}" dt="2021-07-07T22:20:48.298" v="566" actId="165"/>
          <ac:spMkLst>
            <pc:docMk/>
            <pc:sldMk cId="1888863910" sldId="654"/>
            <ac:spMk id="223" creationId="{03515B2A-859A-4925-9CD4-9BCB0161A2CC}"/>
          </ac:spMkLst>
        </pc:spChg>
        <pc:spChg chg="mod">
          <ac:chgData name="MANUEL ALBERTO GUEVARA  NAJARRO" userId="dc0839a7-ef25-445d-88fe-29223dfab4a5" providerId="ADAL" clId="{AAA2C151-2292-4488-865B-5027AEB9D1EE}" dt="2021-07-07T22:20:48.298" v="566" actId="165"/>
          <ac:spMkLst>
            <pc:docMk/>
            <pc:sldMk cId="1888863910" sldId="654"/>
            <ac:spMk id="224" creationId="{5F719CCE-01D6-4A8E-9E7B-4AA03B2AB17B}"/>
          </ac:spMkLst>
        </pc:spChg>
        <pc:spChg chg="mod">
          <ac:chgData name="MANUEL ALBERTO GUEVARA  NAJARRO" userId="dc0839a7-ef25-445d-88fe-29223dfab4a5" providerId="ADAL" clId="{AAA2C151-2292-4488-865B-5027AEB9D1EE}" dt="2021-07-07T22:20:48.298" v="566" actId="165"/>
          <ac:spMkLst>
            <pc:docMk/>
            <pc:sldMk cId="1888863910" sldId="654"/>
            <ac:spMk id="225" creationId="{CB070634-B184-43F9-B777-6468B2E32051}"/>
          </ac:spMkLst>
        </pc:spChg>
        <pc:spChg chg="mod">
          <ac:chgData name="MANUEL ALBERTO GUEVARA  NAJARRO" userId="dc0839a7-ef25-445d-88fe-29223dfab4a5" providerId="ADAL" clId="{AAA2C151-2292-4488-865B-5027AEB9D1EE}" dt="2021-07-07T22:20:48.298" v="566" actId="165"/>
          <ac:spMkLst>
            <pc:docMk/>
            <pc:sldMk cId="1888863910" sldId="654"/>
            <ac:spMk id="226" creationId="{636FCE3B-5241-45D0-96F9-14181B7E5A8D}"/>
          </ac:spMkLst>
        </pc:spChg>
        <pc:spChg chg="mod">
          <ac:chgData name="MANUEL ALBERTO GUEVARA  NAJARRO" userId="dc0839a7-ef25-445d-88fe-29223dfab4a5" providerId="ADAL" clId="{AAA2C151-2292-4488-865B-5027AEB9D1EE}" dt="2021-07-07T22:20:48.298" v="566" actId="165"/>
          <ac:spMkLst>
            <pc:docMk/>
            <pc:sldMk cId="1888863910" sldId="654"/>
            <ac:spMk id="227" creationId="{5C353B55-4EC9-4515-8F3D-463344D516A9}"/>
          </ac:spMkLst>
        </pc:spChg>
        <pc:spChg chg="mod">
          <ac:chgData name="MANUEL ALBERTO GUEVARA  NAJARRO" userId="dc0839a7-ef25-445d-88fe-29223dfab4a5" providerId="ADAL" clId="{AAA2C151-2292-4488-865B-5027AEB9D1EE}" dt="2021-07-07T22:20:48.298" v="566" actId="165"/>
          <ac:spMkLst>
            <pc:docMk/>
            <pc:sldMk cId="1888863910" sldId="654"/>
            <ac:spMk id="228" creationId="{F6F25789-94E1-4E8D-83DF-8E9F5C6E9886}"/>
          </ac:spMkLst>
        </pc:spChg>
        <pc:spChg chg="mod">
          <ac:chgData name="MANUEL ALBERTO GUEVARA  NAJARRO" userId="dc0839a7-ef25-445d-88fe-29223dfab4a5" providerId="ADAL" clId="{AAA2C151-2292-4488-865B-5027AEB9D1EE}" dt="2021-07-07T22:20:48.298" v="566" actId="165"/>
          <ac:spMkLst>
            <pc:docMk/>
            <pc:sldMk cId="1888863910" sldId="654"/>
            <ac:spMk id="229" creationId="{08443F33-65CC-41F3-87EB-CF758E214F97}"/>
          </ac:spMkLst>
        </pc:spChg>
        <pc:spChg chg="mod">
          <ac:chgData name="MANUEL ALBERTO GUEVARA  NAJARRO" userId="dc0839a7-ef25-445d-88fe-29223dfab4a5" providerId="ADAL" clId="{AAA2C151-2292-4488-865B-5027AEB9D1EE}" dt="2021-07-07T22:20:48.298" v="566" actId="165"/>
          <ac:spMkLst>
            <pc:docMk/>
            <pc:sldMk cId="1888863910" sldId="654"/>
            <ac:spMk id="230" creationId="{50CB385A-AE85-4E21-89DA-84463C93D565}"/>
          </ac:spMkLst>
        </pc:spChg>
        <pc:spChg chg="mod">
          <ac:chgData name="MANUEL ALBERTO GUEVARA  NAJARRO" userId="dc0839a7-ef25-445d-88fe-29223dfab4a5" providerId="ADAL" clId="{AAA2C151-2292-4488-865B-5027AEB9D1EE}" dt="2021-07-07T22:20:48.298" v="566" actId="165"/>
          <ac:spMkLst>
            <pc:docMk/>
            <pc:sldMk cId="1888863910" sldId="654"/>
            <ac:spMk id="231" creationId="{74A3E3A5-813A-4CFD-A1FC-CE1F09DED2A5}"/>
          </ac:spMkLst>
        </pc:spChg>
        <pc:spChg chg="mod">
          <ac:chgData name="MANUEL ALBERTO GUEVARA  NAJARRO" userId="dc0839a7-ef25-445d-88fe-29223dfab4a5" providerId="ADAL" clId="{AAA2C151-2292-4488-865B-5027AEB9D1EE}" dt="2021-07-07T22:20:48.298" v="566" actId="165"/>
          <ac:spMkLst>
            <pc:docMk/>
            <pc:sldMk cId="1888863910" sldId="654"/>
            <ac:spMk id="232" creationId="{12F07A77-A822-45E1-8D5F-2B09FB817B69}"/>
          </ac:spMkLst>
        </pc:spChg>
        <pc:spChg chg="mod">
          <ac:chgData name="MANUEL ALBERTO GUEVARA  NAJARRO" userId="dc0839a7-ef25-445d-88fe-29223dfab4a5" providerId="ADAL" clId="{AAA2C151-2292-4488-865B-5027AEB9D1EE}" dt="2021-07-07T22:20:48.298" v="566" actId="165"/>
          <ac:spMkLst>
            <pc:docMk/>
            <pc:sldMk cId="1888863910" sldId="654"/>
            <ac:spMk id="233" creationId="{FC01AEB0-EE77-440D-B44C-58839CBCA93F}"/>
          </ac:spMkLst>
        </pc:spChg>
        <pc:spChg chg="mod">
          <ac:chgData name="MANUEL ALBERTO GUEVARA  NAJARRO" userId="dc0839a7-ef25-445d-88fe-29223dfab4a5" providerId="ADAL" clId="{AAA2C151-2292-4488-865B-5027AEB9D1EE}" dt="2021-07-07T22:20:48.298" v="566" actId="165"/>
          <ac:spMkLst>
            <pc:docMk/>
            <pc:sldMk cId="1888863910" sldId="654"/>
            <ac:spMk id="234" creationId="{61DFE5FE-84EF-4D54-A7C9-266818859FA5}"/>
          </ac:spMkLst>
        </pc:spChg>
        <pc:spChg chg="mod">
          <ac:chgData name="MANUEL ALBERTO GUEVARA  NAJARRO" userId="dc0839a7-ef25-445d-88fe-29223dfab4a5" providerId="ADAL" clId="{AAA2C151-2292-4488-865B-5027AEB9D1EE}" dt="2021-07-07T22:20:48.298" v="566" actId="165"/>
          <ac:spMkLst>
            <pc:docMk/>
            <pc:sldMk cId="1888863910" sldId="654"/>
            <ac:spMk id="235" creationId="{FFB79F6B-6CCD-42B9-B266-40BABAAC23D6}"/>
          </ac:spMkLst>
        </pc:spChg>
        <pc:spChg chg="mod">
          <ac:chgData name="MANUEL ALBERTO GUEVARA  NAJARRO" userId="dc0839a7-ef25-445d-88fe-29223dfab4a5" providerId="ADAL" clId="{AAA2C151-2292-4488-865B-5027AEB9D1EE}" dt="2021-07-07T22:20:48.298" v="566" actId="165"/>
          <ac:spMkLst>
            <pc:docMk/>
            <pc:sldMk cId="1888863910" sldId="654"/>
            <ac:spMk id="236" creationId="{318FDF90-E3A6-48F7-BC40-6B79501966C5}"/>
          </ac:spMkLst>
        </pc:spChg>
        <pc:spChg chg="mod">
          <ac:chgData name="MANUEL ALBERTO GUEVARA  NAJARRO" userId="dc0839a7-ef25-445d-88fe-29223dfab4a5" providerId="ADAL" clId="{AAA2C151-2292-4488-865B-5027AEB9D1EE}" dt="2021-07-07T22:20:48.298" v="566" actId="165"/>
          <ac:spMkLst>
            <pc:docMk/>
            <pc:sldMk cId="1888863910" sldId="654"/>
            <ac:spMk id="237" creationId="{3E2A3A61-5DC1-4D88-BBD7-CAD898557E7C}"/>
          </ac:spMkLst>
        </pc:spChg>
        <pc:spChg chg="mod">
          <ac:chgData name="MANUEL ALBERTO GUEVARA  NAJARRO" userId="dc0839a7-ef25-445d-88fe-29223dfab4a5" providerId="ADAL" clId="{AAA2C151-2292-4488-865B-5027AEB9D1EE}" dt="2021-07-07T22:20:48.298" v="566" actId="165"/>
          <ac:spMkLst>
            <pc:docMk/>
            <pc:sldMk cId="1888863910" sldId="654"/>
            <ac:spMk id="238" creationId="{1C41025C-BE6B-4A65-97DB-5AFF03DED008}"/>
          </ac:spMkLst>
        </pc:spChg>
        <pc:spChg chg="mod">
          <ac:chgData name="MANUEL ALBERTO GUEVARA  NAJARRO" userId="dc0839a7-ef25-445d-88fe-29223dfab4a5" providerId="ADAL" clId="{AAA2C151-2292-4488-865B-5027AEB9D1EE}" dt="2021-07-07T22:20:48.298" v="566" actId="165"/>
          <ac:spMkLst>
            <pc:docMk/>
            <pc:sldMk cId="1888863910" sldId="654"/>
            <ac:spMk id="239" creationId="{CA1FE62D-FF34-420C-8DC7-3B278B879DE9}"/>
          </ac:spMkLst>
        </pc:spChg>
        <pc:spChg chg="mod">
          <ac:chgData name="MANUEL ALBERTO GUEVARA  NAJARRO" userId="dc0839a7-ef25-445d-88fe-29223dfab4a5" providerId="ADAL" clId="{AAA2C151-2292-4488-865B-5027AEB9D1EE}" dt="2021-07-07T22:20:48.298" v="566" actId="165"/>
          <ac:spMkLst>
            <pc:docMk/>
            <pc:sldMk cId="1888863910" sldId="654"/>
            <ac:spMk id="240" creationId="{8E12AF46-3BFF-4949-ADDB-829FC95EB255}"/>
          </ac:spMkLst>
        </pc:spChg>
        <pc:spChg chg="mod">
          <ac:chgData name="MANUEL ALBERTO GUEVARA  NAJARRO" userId="dc0839a7-ef25-445d-88fe-29223dfab4a5" providerId="ADAL" clId="{AAA2C151-2292-4488-865B-5027AEB9D1EE}" dt="2021-07-07T22:20:48.298" v="566" actId="165"/>
          <ac:spMkLst>
            <pc:docMk/>
            <pc:sldMk cId="1888863910" sldId="654"/>
            <ac:spMk id="241" creationId="{1226C814-9F46-4E84-9CE5-F1BD4A55D3C2}"/>
          </ac:spMkLst>
        </pc:spChg>
        <pc:spChg chg="mod">
          <ac:chgData name="MANUEL ALBERTO GUEVARA  NAJARRO" userId="dc0839a7-ef25-445d-88fe-29223dfab4a5" providerId="ADAL" clId="{AAA2C151-2292-4488-865B-5027AEB9D1EE}" dt="2021-07-07T22:20:48.298" v="566" actId="165"/>
          <ac:spMkLst>
            <pc:docMk/>
            <pc:sldMk cId="1888863910" sldId="654"/>
            <ac:spMk id="242" creationId="{3FA97DEA-BFD2-4777-A30B-7B01C07E1659}"/>
          </ac:spMkLst>
        </pc:spChg>
        <pc:spChg chg="mod">
          <ac:chgData name="MANUEL ALBERTO GUEVARA  NAJARRO" userId="dc0839a7-ef25-445d-88fe-29223dfab4a5" providerId="ADAL" clId="{AAA2C151-2292-4488-865B-5027AEB9D1EE}" dt="2021-07-07T22:20:48.298" v="566" actId="165"/>
          <ac:spMkLst>
            <pc:docMk/>
            <pc:sldMk cId="1888863910" sldId="654"/>
            <ac:spMk id="243" creationId="{FC49DE58-64C4-4590-931F-465DE0B6AB18}"/>
          </ac:spMkLst>
        </pc:spChg>
        <pc:spChg chg="mod">
          <ac:chgData name="MANUEL ALBERTO GUEVARA  NAJARRO" userId="dc0839a7-ef25-445d-88fe-29223dfab4a5" providerId="ADAL" clId="{AAA2C151-2292-4488-865B-5027AEB9D1EE}" dt="2021-07-07T22:20:48.298" v="566" actId="165"/>
          <ac:spMkLst>
            <pc:docMk/>
            <pc:sldMk cId="1888863910" sldId="654"/>
            <ac:spMk id="244" creationId="{1480E8EA-952E-4BBC-9922-B62CD9F7522D}"/>
          </ac:spMkLst>
        </pc:spChg>
        <pc:spChg chg="mod">
          <ac:chgData name="MANUEL ALBERTO GUEVARA  NAJARRO" userId="dc0839a7-ef25-445d-88fe-29223dfab4a5" providerId="ADAL" clId="{AAA2C151-2292-4488-865B-5027AEB9D1EE}" dt="2021-07-07T22:20:48.298" v="566" actId="165"/>
          <ac:spMkLst>
            <pc:docMk/>
            <pc:sldMk cId="1888863910" sldId="654"/>
            <ac:spMk id="245" creationId="{41C1A70C-2F01-47BB-A00D-C7044E03ADF3}"/>
          </ac:spMkLst>
        </pc:spChg>
        <pc:spChg chg="mod">
          <ac:chgData name="MANUEL ALBERTO GUEVARA  NAJARRO" userId="dc0839a7-ef25-445d-88fe-29223dfab4a5" providerId="ADAL" clId="{AAA2C151-2292-4488-865B-5027AEB9D1EE}" dt="2021-07-07T22:20:48.298" v="566" actId="165"/>
          <ac:spMkLst>
            <pc:docMk/>
            <pc:sldMk cId="1888863910" sldId="654"/>
            <ac:spMk id="246" creationId="{39E9411E-145F-4E81-962D-B6B43BCE47A0}"/>
          </ac:spMkLst>
        </pc:spChg>
        <pc:spChg chg="mod">
          <ac:chgData name="MANUEL ALBERTO GUEVARA  NAJARRO" userId="dc0839a7-ef25-445d-88fe-29223dfab4a5" providerId="ADAL" clId="{AAA2C151-2292-4488-865B-5027AEB9D1EE}" dt="2021-07-07T22:20:48.298" v="566" actId="165"/>
          <ac:spMkLst>
            <pc:docMk/>
            <pc:sldMk cId="1888863910" sldId="654"/>
            <ac:spMk id="247" creationId="{8870E77C-B6F0-4E75-B92D-20FC090CB7E0}"/>
          </ac:spMkLst>
        </pc:spChg>
        <pc:spChg chg="mod">
          <ac:chgData name="MANUEL ALBERTO GUEVARA  NAJARRO" userId="dc0839a7-ef25-445d-88fe-29223dfab4a5" providerId="ADAL" clId="{AAA2C151-2292-4488-865B-5027AEB9D1EE}" dt="2021-07-07T22:20:48.298" v="566" actId="165"/>
          <ac:spMkLst>
            <pc:docMk/>
            <pc:sldMk cId="1888863910" sldId="654"/>
            <ac:spMk id="248" creationId="{2F10C7E4-73A2-4B16-A22B-9847F4088665}"/>
          </ac:spMkLst>
        </pc:spChg>
        <pc:spChg chg="mod">
          <ac:chgData name="MANUEL ALBERTO GUEVARA  NAJARRO" userId="dc0839a7-ef25-445d-88fe-29223dfab4a5" providerId="ADAL" clId="{AAA2C151-2292-4488-865B-5027AEB9D1EE}" dt="2021-07-07T22:20:48.298" v="566" actId="165"/>
          <ac:spMkLst>
            <pc:docMk/>
            <pc:sldMk cId="1888863910" sldId="654"/>
            <ac:spMk id="249" creationId="{BB7FDB4A-5ADC-4F41-ADB6-B02FB042E5F4}"/>
          </ac:spMkLst>
        </pc:spChg>
        <pc:spChg chg="mod">
          <ac:chgData name="MANUEL ALBERTO GUEVARA  NAJARRO" userId="dc0839a7-ef25-445d-88fe-29223dfab4a5" providerId="ADAL" clId="{AAA2C151-2292-4488-865B-5027AEB9D1EE}" dt="2021-07-07T22:20:48.298" v="566" actId="165"/>
          <ac:spMkLst>
            <pc:docMk/>
            <pc:sldMk cId="1888863910" sldId="654"/>
            <ac:spMk id="250" creationId="{D9A94A8C-051A-4B70-8008-3FB326058AC0}"/>
          </ac:spMkLst>
        </pc:spChg>
        <pc:spChg chg="mod">
          <ac:chgData name="MANUEL ALBERTO GUEVARA  NAJARRO" userId="dc0839a7-ef25-445d-88fe-29223dfab4a5" providerId="ADAL" clId="{AAA2C151-2292-4488-865B-5027AEB9D1EE}" dt="2021-07-07T22:20:48.298" v="566" actId="165"/>
          <ac:spMkLst>
            <pc:docMk/>
            <pc:sldMk cId="1888863910" sldId="654"/>
            <ac:spMk id="251" creationId="{45EA7388-362D-49D2-B247-AEA25C30B676}"/>
          </ac:spMkLst>
        </pc:spChg>
        <pc:spChg chg="mod">
          <ac:chgData name="MANUEL ALBERTO GUEVARA  NAJARRO" userId="dc0839a7-ef25-445d-88fe-29223dfab4a5" providerId="ADAL" clId="{AAA2C151-2292-4488-865B-5027AEB9D1EE}" dt="2021-07-07T22:20:48.298" v="566" actId="165"/>
          <ac:spMkLst>
            <pc:docMk/>
            <pc:sldMk cId="1888863910" sldId="654"/>
            <ac:spMk id="252" creationId="{C78547CD-ED64-4EF2-818A-B9BBC5D8A610}"/>
          </ac:spMkLst>
        </pc:spChg>
        <pc:spChg chg="mod">
          <ac:chgData name="MANUEL ALBERTO GUEVARA  NAJARRO" userId="dc0839a7-ef25-445d-88fe-29223dfab4a5" providerId="ADAL" clId="{AAA2C151-2292-4488-865B-5027AEB9D1EE}" dt="2021-07-07T22:20:48.298" v="566" actId="165"/>
          <ac:spMkLst>
            <pc:docMk/>
            <pc:sldMk cId="1888863910" sldId="654"/>
            <ac:spMk id="253" creationId="{1CB370B2-EF1A-467A-9497-BE18C66EED6F}"/>
          </ac:spMkLst>
        </pc:spChg>
        <pc:spChg chg="mod">
          <ac:chgData name="MANUEL ALBERTO GUEVARA  NAJARRO" userId="dc0839a7-ef25-445d-88fe-29223dfab4a5" providerId="ADAL" clId="{AAA2C151-2292-4488-865B-5027AEB9D1EE}" dt="2021-07-07T22:20:48.298" v="566" actId="165"/>
          <ac:spMkLst>
            <pc:docMk/>
            <pc:sldMk cId="1888863910" sldId="654"/>
            <ac:spMk id="254" creationId="{75CF083D-3110-47AA-AFD1-6FB579159D4D}"/>
          </ac:spMkLst>
        </pc:spChg>
        <pc:spChg chg="mod">
          <ac:chgData name="MANUEL ALBERTO GUEVARA  NAJARRO" userId="dc0839a7-ef25-445d-88fe-29223dfab4a5" providerId="ADAL" clId="{AAA2C151-2292-4488-865B-5027AEB9D1EE}" dt="2021-07-07T22:20:48.298" v="566" actId="165"/>
          <ac:spMkLst>
            <pc:docMk/>
            <pc:sldMk cId="1888863910" sldId="654"/>
            <ac:spMk id="255" creationId="{8EA22F46-5C13-41D5-810D-EA01C632D5D0}"/>
          </ac:spMkLst>
        </pc:spChg>
        <pc:spChg chg="mod">
          <ac:chgData name="MANUEL ALBERTO GUEVARA  NAJARRO" userId="dc0839a7-ef25-445d-88fe-29223dfab4a5" providerId="ADAL" clId="{AAA2C151-2292-4488-865B-5027AEB9D1EE}" dt="2021-07-07T22:20:48.298" v="566" actId="165"/>
          <ac:spMkLst>
            <pc:docMk/>
            <pc:sldMk cId="1888863910" sldId="654"/>
            <ac:spMk id="256" creationId="{20747964-3D2C-4DF5-AF54-6AAA8882E1F5}"/>
          </ac:spMkLst>
        </pc:spChg>
        <pc:spChg chg="mod">
          <ac:chgData name="MANUEL ALBERTO GUEVARA  NAJARRO" userId="dc0839a7-ef25-445d-88fe-29223dfab4a5" providerId="ADAL" clId="{AAA2C151-2292-4488-865B-5027AEB9D1EE}" dt="2021-07-07T22:20:48.298" v="566" actId="165"/>
          <ac:spMkLst>
            <pc:docMk/>
            <pc:sldMk cId="1888863910" sldId="654"/>
            <ac:spMk id="257" creationId="{A6290BF0-F4BD-4185-B531-9A435E900BAE}"/>
          </ac:spMkLst>
        </pc:spChg>
        <pc:spChg chg="mod">
          <ac:chgData name="MANUEL ALBERTO GUEVARA  NAJARRO" userId="dc0839a7-ef25-445d-88fe-29223dfab4a5" providerId="ADAL" clId="{AAA2C151-2292-4488-865B-5027AEB9D1EE}" dt="2021-07-07T22:20:48.298" v="566" actId="165"/>
          <ac:spMkLst>
            <pc:docMk/>
            <pc:sldMk cId="1888863910" sldId="654"/>
            <ac:spMk id="258" creationId="{A73DFB91-CDB8-4F04-B22A-887DFBCA4EDF}"/>
          </ac:spMkLst>
        </pc:spChg>
        <pc:spChg chg="mod">
          <ac:chgData name="MANUEL ALBERTO GUEVARA  NAJARRO" userId="dc0839a7-ef25-445d-88fe-29223dfab4a5" providerId="ADAL" clId="{AAA2C151-2292-4488-865B-5027AEB9D1EE}" dt="2021-07-07T22:20:48.298" v="566" actId="165"/>
          <ac:spMkLst>
            <pc:docMk/>
            <pc:sldMk cId="1888863910" sldId="654"/>
            <ac:spMk id="259" creationId="{CC8BA1B8-7EEC-46B5-96A8-BB7DC8AEFD3F}"/>
          </ac:spMkLst>
        </pc:spChg>
        <pc:spChg chg="mod">
          <ac:chgData name="MANUEL ALBERTO GUEVARA  NAJARRO" userId="dc0839a7-ef25-445d-88fe-29223dfab4a5" providerId="ADAL" clId="{AAA2C151-2292-4488-865B-5027AEB9D1EE}" dt="2021-07-07T22:20:48.298" v="566" actId="165"/>
          <ac:spMkLst>
            <pc:docMk/>
            <pc:sldMk cId="1888863910" sldId="654"/>
            <ac:spMk id="260" creationId="{FA9998C9-E561-472C-B64A-AE478EA5134D}"/>
          </ac:spMkLst>
        </pc:spChg>
        <pc:spChg chg="mod">
          <ac:chgData name="MANUEL ALBERTO GUEVARA  NAJARRO" userId="dc0839a7-ef25-445d-88fe-29223dfab4a5" providerId="ADAL" clId="{AAA2C151-2292-4488-865B-5027AEB9D1EE}" dt="2021-07-07T22:20:48.298" v="566" actId="165"/>
          <ac:spMkLst>
            <pc:docMk/>
            <pc:sldMk cId="1888863910" sldId="654"/>
            <ac:spMk id="261" creationId="{4C1960B5-CC83-4BDF-8A2C-87B48F35E147}"/>
          </ac:spMkLst>
        </pc:spChg>
        <pc:spChg chg="mod">
          <ac:chgData name="MANUEL ALBERTO GUEVARA  NAJARRO" userId="dc0839a7-ef25-445d-88fe-29223dfab4a5" providerId="ADAL" clId="{AAA2C151-2292-4488-865B-5027AEB9D1EE}" dt="2021-07-07T22:20:48.298" v="566" actId="165"/>
          <ac:spMkLst>
            <pc:docMk/>
            <pc:sldMk cId="1888863910" sldId="654"/>
            <ac:spMk id="262" creationId="{94542DF8-19F9-4C23-8DFF-F32BDE018C98}"/>
          </ac:spMkLst>
        </pc:spChg>
        <pc:spChg chg="mod">
          <ac:chgData name="MANUEL ALBERTO GUEVARA  NAJARRO" userId="dc0839a7-ef25-445d-88fe-29223dfab4a5" providerId="ADAL" clId="{AAA2C151-2292-4488-865B-5027AEB9D1EE}" dt="2021-07-07T22:20:48.298" v="566" actId="165"/>
          <ac:spMkLst>
            <pc:docMk/>
            <pc:sldMk cId="1888863910" sldId="654"/>
            <ac:spMk id="263" creationId="{DA5E10A1-0524-4FCF-A5B3-09D9F04307D2}"/>
          </ac:spMkLst>
        </pc:spChg>
        <pc:spChg chg="mod">
          <ac:chgData name="MANUEL ALBERTO GUEVARA  NAJARRO" userId="dc0839a7-ef25-445d-88fe-29223dfab4a5" providerId="ADAL" clId="{AAA2C151-2292-4488-865B-5027AEB9D1EE}" dt="2021-07-07T22:20:48.298" v="566" actId="165"/>
          <ac:spMkLst>
            <pc:docMk/>
            <pc:sldMk cId="1888863910" sldId="654"/>
            <ac:spMk id="264" creationId="{77E8DE52-7A8B-4502-8FD5-B8B82FDB1A34}"/>
          </ac:spMkLst>
        </pc:spChg>
        <pc:spChg chg="mod">
          <ac:chgData name="MANUEL ALBERTO GUEVARA  NAJARRO" userId="dc0839a7-ef25-445d-88fe-29223dfab4a5" providerId="ADAL" clId="{AAA2C151-2292-4488-865B-5027AEB9D1EE}" dt="2021-07-07T22:20:48.298" v="566" actId="165"/>
          <ac:spMkLst>
            <pc:docMk/>
            <pc:sldMk cId="1888863910" sldId="654"/>
            <ac:spMk id="265" creationId="{C56931B1-CE5D-4E9C-A71E-FC662D3C5389}"/>
          </ac:spMkLst>
        </pc:spChg>
        <pc:spChg chg="mod">
          <ac:chgData name="MANUEL ALBERTO GUEVARA  NAJARRO" userId="dc0839a7-ef25-445d-88fe-29223dfab4a5" providerId="ADAL" clId="{AAA2C151-2292-4488-865B-5027AEB9D1EE}" dt="2021-07-07T22:20:48.298" v="566" actId="165"/>
          <ac:spMkLst>
            <pc:docMk/>
            <pc:sldMk cId="1888863910" sldId="654"/>
            <ac:spMk id="266" creationId="{400D4BF6-B15E-4C1D-8E4E-B9552E59FD36}"/>
          </ac:spMkLst>
        </pc:spChg>
        <pc:spChg chg="mod">
          <ac:chgData name="MANUEL ALBERTO GUEVARA  NAJARRO" userId="dc0839a7-ef25-445d-88fe-29223dfab4a5" providerId="ADAL" clId="{AAA2C151-2292-4488-865B-5027AEB9D1EE}" dt="2021-07-07T22:20:48.298" v="566" actId="165"/>
          <ac:spMkLst>
            <pc:docMk/>
            <pc:sldMk cId="1888863910" sldId="654"/>
            <ac:spMk id="267" creationId="{78C6362C-B6F7-412D-87AA-5D0E84065A3C}"/>
          </ac:spMkLst>
        </pc:spChg>
        <pc:spChg chg="mod">
          <ac:chgData name="MANUEL ALBERTO GUEVARA  NAJARRO" userId="dc0839a7-ef25-445d-88fe-29223dfab4a5" providerId="ADAL" clId="{AAA2C151-2292-4488-865B-5027AEB9D1EE}" dt="2021-07-07T22:20:48.298" v="566" actId="165"/>
          <ac:spMkLst>
            <pc:docMk/>
            <pc:sldMk cId="1888863910" sldId="654"/>
            <ac:spMk id="268" creationId="{6B64F4D1-B1C8-4E39-A7CB-E2EDEB64CB1F}"/>
          </ac:spMkLst>
        </pc:spChg>
        <pc:spChg chg="mod">
          <ac:chgData name="MANUEL ALBERTO GUEVARA  NAJARRO" userId="dc0839a7-ef25-445d-88fe-29223dfab4a5" providerId="ADAL" clId="{AAA2C151-2292-4488-865B-5027AEB9D1EE}" dt="2021-07-07T22:20:48.298" v="566" actId="165"/>
          <ac:spMkLst>
            <pc:docMk/>
            <pc:sldMk cId="1888863910" sldId="654"/>
            <ac:spMk id="269" creationId="{142CF014-9280-4F49-997B-59F28812AF76}"/>
          </ac:spMkLst>
        </pc:spChg>
        <pc:spChg chg="mod">
          <ac:chgData name="MANUEL ALBERTO GUEVARA  NAJARRO" userId="dc0839a7-ef25-445d-88fe-29223dfab4a5" providerId="ADAL" clId="{AAA2C151-2292-4488-865B-5027AEB9D1EE}" dt="2021-07-07T22:20:48.298" v="566" actId="165"/>
          <ac:spMkLst>
            <pc:docMk/>
            <pc:sldMk cId="1888863910" sldId="654"/>
            <ac:spMk id="270" creationId="{39EF003D-9DCA-4B3A-9E03-2AED97FF0350}"/>
          </ac:spMkLst>
        </pc:spChg>
        <pc:spChg chg="mod">
          <ac:chgData name="MANUEL ALBERTO GUEVARA  NAJARRO" userId="dc0839a7-ef25-445d-88fe-29223dfab4a5" providerId="ADAL" clId="{AAA2C151-2292-4488-865B-5027AEB9D1EE}" dt="2021-07-07T22:20:48.298" v="566" actId="165"/>
          <ac:spMkLst>
            <pc:docMk/>
            <pc:sldMk cId="1888863910" sldId="654"/>
            <ac:spMk id="271" creationId="{7841701C-5B0A-48FB-A278-5BD9AC15DA9B}"/>
          </ac:spMkLst>
        </pc:spChg>
        <pc:spChg chg="mod">
          <ac:chgData name="MANUEL ALBERTO GUEVARA  NAJARRO" userId="dc0839a7-ef25-445d-88fe-29223dfab4a5" providerId="ADAL" clId="{AAA2C151-2292-4488-865B-5027AEB9D1EE}" dt="2021-07-07T22:20:48.298" v="566" actId="165"/>
          <ac:spMkLst>
            <pc:docMk/>
            <pc:sldMk cId="1888863910" sldId="654"/>
            <ac:spMk id="272" creationId="{192D7B04-DE34-4508-A4C7-AD209D5A3FF6}"/>
          </ac:spMkLst>
        </pc:spChg>
        <pc:spChg chg="mod">
          <ac:chgData name="MANUEL ALBERTO GUEVARA  NAJARRO" userId="dc0839a7-ef25-445d-88fe-29223dfab4a5" providerId="ADAL" clId="{AAA2C151-2292-4488-865B-5027AEB9D1EE}" dt="2021-07-07T22:20:48.298" v="566" actId="165"/>
          <ac:spMkLst>
            <pc:docMk/>
            <pc:sldMk cId="1888863910" sldId="654"/>
            <ac:spMk id="273" creationId="{270B84CF-2545-472B-BC84-570511402DBB}"/>
          </ac:spMkLst>
        </pc:spChg>
        <pc:spChg chg="mod">
          <ac:chgData name="MANUEL ALBERTO GUEVARA  NAJARRO" userId="dc0839a7-ef25-445d-88fe-29223dfab4a5" providerId="ADAL" clId="{AAA2C151-2292-4488-865B-5027AEB9D1EE}" dt="2021-07-07T22:20:48.298" v="566" actId="165"/>
          <ac:spMkLst>
            <pc:docMk/>
            <pc:sldMk cId="1888863910" sldId="654"/>
            <ac:spMk id="274" creationId="{398C216A-DF68-4C9D-9BB7-DE1C8144CCEB}"/>
          </ac:spMkLst>
        </pc:spChg>
        <pc:spChg chg="mod">
          <ac:chgData name="MANUEL ALBERTO GUEVARA  NAJARRO" userId="dc0839a7-ef25-445d-88fe-29223dfab4a5" providerId="ADAL" clId="{AAA2C151-2292-4488-865B-5027AEB9D1EE}" dt="2021-07-07T22:20:48.298" v="566" actId="165"/>
          <ac:spMkLst>
            <pc:docMk/>
            <pc:sldMk cId="1888863910" sldId="654"/>
            <ac:spMk id="275" creationId="{81D59979-3DE8-4ACA-B3FA-0C276EFBF281}"/>
          </ac:spMkLst>
        </pc:spChg>
        <pc:spChg chg="mod">
          <ac:chgData name="MANUEL ALBERTO GUEVARA  NAJARRO" userId="dc0839a7-ef25-445d-88fe-29223dfab4a5" providerId="ADAL" clId="{AAA2C151-2292-4488-865B-5027AEB9D1EE}" dt="2021-07-07T22:20:48.298" v="566" actId="165"/>
          <ac:spMkLst>
            <pc:docMk/>
            <pc:sldMk cId="1888863910" sldId="654"/>
            <ac:spMk id="276" creationId="{9E9680A8-8967-4FAA-9F42-74CD0FEDEE0B}"/>
          </ac:spMkLst>
        </pc:spChg>
        <pc:spChg chg="add mod topLvl">
          <ac:chgData name="MANUEL ALBERTO GUEVARA  NAJARRO" userId="dc0839a7-ef25-445d-88fe-29223dfab4a5" providerId="ADAL" clId="{AAA2C151-2292-4488-865B-5027AEB9D1EE}" dt="2021-07-07T22:23:10.475" v="729" actId="2711"/>
          <ac:spMkLst>
            <pc:docMk/>
            <pc:sldMk cId="1888863910" sldId="654"/>
            <ac:spMk id="277" creationId="{1F8E0170-346F-453A-9C98-D13EB429B923}"/>
          </ac:spMkLst>
        </pc:spChg>
        <pc:spChg chg="add mod topLvl">
          <ac:chgData name="MANUEL ALBERTO GUEVARA  NAJARRO" userId="dc0839a7-ef25-445d-88fe-29223dfab4a5" providerId="ADAL" clId="{AAA2C151-2292-4488-865B-5027AEB9D1EE}" dt="2021-07-07T22:23:10.475" v="729" actId="2711"/>
          <ac:spMkLst>
            <pc:docMk/>
            <pc:sldMk cId="1888863910" sldId="654"/>
            <ac:spMk id="278" creationId="{3656D140-0E4A-4F4E-A4D1-EECE91C9905C}"/>
          </ac:spMkLst>
        </pc:spChg>
        <pc:spChg chg="mod">
          <ac:chgData name="MANUEL ALBERTO GUEVARA  NAJARRO" userId="dc0839a7-ef25-445d-88fe-29223dfab4a5" providerId="ADAL" clId="{AAA2C151-2292-4488-865B-5027AEB9D1EE}" dt="2021-07-07T22:20:48.298" v="566" actId="165"/>
          <ac:spMkLst>
            <pc:docMk/>
            <pc:sldMk cId="1888863910" sldId="654"/>
            <ac:spMk id="282" creationId="{898343CA-CF35-4879-8977-9C31CDB75CF2}"/>
          </ac:spMkLst>
        </pc:spChg>
        <pc:spChg chg="mod">
          <ac:chgData name="MANUEL ALBERTO GUEVARA  NAJARRO" userId="dc0839a7-ef25-445d-88fe-29223dfab4a5" providerId="ADAL" clId="{AAA2C151-2292-4488-865B-5027AEB9D1EE}" dt="2021-07-07T22:20:48.298" v="566" actId="165"/>
          <ac:spMkLst>
            <pc:docMk/>
            <pc:sldMk cId="1888863910" sldId="654"/>
            <ac:spMk id="283" creationId="{3AF2F6CE-F264-4BA7-A922-2725F43CD511}"/>
          </ac:spMkLst>
        </pc:spChg>
        <pc:spChg chg="mod">
          <ac:chgData name="MANUEL ALBERTO GUEVARA  NAJARRO" userId="dc0839a7-ef25-445d-88fe-29223dfab4a5" providerId="ADAL" clId="{AAA2C151-2292-4488-865B-5027AEB9D1EE}" dt="2021-07-07T22:20:48.298" v="566" actId="165"/>
          <ac:spMkLst>
            <pc:docMk/>
            <pc:sldMk cId="1888863910" sldId="654"/>
            <ac:spMk id="284" creationId="{FD924E16-A8EC-4614-9BD8-7BD796397046}"/>
          </ac:spMkLst>
        </pc:spChg>
        <pc:spChg chg="mod">
          <ac:chgData name="MANUEL ALBERTO GUEVARA  NAJARRO" userId="dc0839a7-ef25-445d-88fe-29223dfab4a5" providerId="ADAL" clId="{AAA2C151-2292-4488-865B-5027AEB9D1EE}" dt="2021-07-07T22:20:48.298" v="566" actId="165"/>
          <ac:spMkLst>
            <pc:docMk/>
            <pc:sldMk cId="1888863910" sldId="654"/>
            <ac:spMk id="285" creationId="{BC0A83A7-CBE5-4D02-9E23-02B2EE370957}"/>
          </ac:spMkLst>
        </pc:spChg>
        <pc:spChg chg="mod">
          <ac:chgData name="MANUEL ALBERTO GUEVARA  NAJARRO" userId="dc0839a7-ef25-445d-88fe-29223dfab4a5" providerId="ADAL" clId="{AAA2C151-2292-4488-865B-5027AEB9D1EE}" dt="2021-07-07T22:20:48.298" v="566" actId="165"/>
          <ac:spMkLst>
            <pc:docMk/>
            <pc:sldMk cId="1888863910" sldId="654"/>
            <ac:spMk id="286" creationId="{38A623D3-7F30-47FD-8C29-1B97815B09AB}"/>
          </ac:spMkLst>
        </pc:spChg>
        <pc:spChg chg="mod">
          <ac:chgData name="MANUEL ALBERTO GUEVARA  NAJARRO" userId="dc0839a7-ef25-445d-88fe-29223dfab4a5" providerId="ADAL" clId="{AAA2C151-2292-4488-865B-5027AEB9D1EE}" dt="2021-07-07T22:20:48.298" v="566" actId="165"/>
          <ac:spMkLst>
            <pc:docMk/>
            <pc:sldMk cId="1888863910" sldId="654"/>
            <ac:spMk id="287" creationId="{690161F1-35D6-4663-A490-DD5AC89F0655}"/>
          </ac:spMkLst>
        </pc:spChg>
        <pc:spChg chg="mod">
          <ac:chgData name="MANUEL ALBERTO GUEVARA  NAJARRO" userId="dc0839a7-ef25-445d-88fe-29223dfab4a5" providerId="ADAL" clId="{AAA2C151-2292-4488-865B-5027AEB9D1EE}" dt="2021-07-07T22:20:48.298" v="566" actId="165"/>
          <ac:spMkLst>
            <pc:docMk/>
            <pc:sldMk cId="1888863910" sldId="654"/>
            <ac:spMk id="288" creationId="{FC2CDEFD-CB82-4AF3-B58D-E329F6570771}"/>
          </ac:spMkLst>
        </pc:spChg>
        <pc:spChg chg="mod">
          <ac:chgData name="MANUEL ALBERTO GUEVARA  NAJARRO" userId="dc0839a7-ef25-445d-88fe-29223dfab4a5" providerId="ADAL" clId="{AAA2C151-2292-4488-865B-5027AEB9D1EE}" dt="2021-07-07T22:20:48.298" v="566" actId="165"/>
          <ac:spMkLst>
            <pc:docMk/>
            <pc:sldMk cId="1888863910" sldId="654"/>
            <ac:spMk id="289" creationId="{62021B2D-6AEA-4639-885E-7DA91C881954}"/>
          </ac:spMkLst>
        </pc:spChg>
        <pc:spChg chg="mod">
          <ac:chgData name="MANUEL ALBERTO GUEVARA  NAJARRO" userId="dc0839a7-ef25-445d-88fe-29223dfab4a5" providerId="ADAL" clId="{AAA2C151-2292-4488-865B-5027AEB9D1EE}" dt="2021-07-07T22:20:48.298" v="566" actId="165"/>
          <ac:spMkLst>
            <pc:docMk/>
            <pc:sldMk cId="1888863910" sldId="654"/>
            <ac:spMk id="290" creationId="{62115874-D089-468B-908B-B7A5C8B8F5A6}"/>
          </ac:spMkLst>
        </pc:spChg>
        <pc:spChg chg="mod">
          <ac:chgData name="MANUEL ALBERTO GUEVARA  NAJARRO" userId="dc0839a7-ef25-445d-88fe-29223dfab4a5" providerId="ADAL" clId="{AAA2C151-2292-4488-865B-5027AEB9D1EE}" dt="2021-07-07T22:20:48.298" v="566" actId="165"/>
          <ac:spMkLst>
            <pc:docMk/>
            <pc:sldMk cId="1888863910" sldId="654"/>
            <ac:spMk id="291" creationId="{4A30B4C9-CC72-4F08-B1E7-DA090C4E06DE}"/>
          </ac:spMkLst>
        </pc:spChg>
        <pc:spChg chg="mod">
          <ac:chgData name="MANUEL ALBERTO GUEVARA  NAJARRO" userId="dc0839a7-ef25-445d-88fe-29223dfab4a5" providerId="ADAL" clId="{AAA2C151-2292-4488-865B-5027AEB9D1EE}" dt="2021-07-07T22:20:48.298" v="566" actId="165"/>
          <ac:spMkLst>
            <pc:docMk/>
            <pc:sldMk cId="1888863910" sldId="654"/>
            <ac:spMk id="292" creationId="{64BB358A-9FCF-4064-BC7C-7729156C6575}"/>
          </ac:spMkLst>
        </pc:spChg>
        <pc:spChg chg="mod">
          <ac:chgData name="MANUEL ALBERTO GUEVARA  NAJARRO" userId="dc0839a7-ef25-445d-88fe-29223dfab4a5" providerId="ADAL" clId="{AAA2C151-2292-4488-865B-5027AEB9D1EE}" dt="2021-07-07T22:20:48.298" v="566" actId="165"/>
          <ac:spMkLst>
            <pc:docMk/>
            <pc:sldMk cId="1888863910" sldId="654"/>
            <ac:spMk id="293" creationId="{B0F4F7E2-2C1C-4614-BA96-C0DBF4A74D33}"/>
          </ac:spMkLst>
        </pc:spChg>
        <pc:spChg chg="mod">
          <ac:chgData name="MANUEL ALBERTO GUEVARA  NAJARRO" userId="dc0839a7-ef25-445d-88fe-29223dfab4a5" providerId="ADAL" clId="{AAA2C151-2292-4488-865B-5027AEB9D1EE}" dt="2021-07-07T22:20:48.298" v="566" actId="165"/>
          <ac:spMkLst>
            <pc:docMk/>
            <pc:sldMk cId="1888863910" sldId="654"/>
            <ac:spMk id="294" creationId="{1B6BC5C8-C84E-46B4-80B2-FB18111F8D74}"/>
          </ac:spMkLst>
        </pc:spChg>
        <pc:spChg chg="mod">
          <ac:chgData name="MANUEL ALBERTO GUEVARA  NAJARRO" userId="dc0839a7-ef25-445d-88fe-29223dfab4a5" providerId="ADAL" clId="{AAA2C151-2292-4488-865B-5027AEB9D1EE}" dt="2021-07-07T22:20:48.298" v="566" actId="165"/>
          <ac:spMkLst>
            <pc:docMk/>
            <pc:sldMk cId="1888863910" sldId="654"/>
            <ac:spMk id="295" creationId="{A4EEA106-746A-48F7-A210-E26464A0DD69}"/>
          </ac:spMkLst>
        </pc:spChg>
        <pc:spChg chg="mod">
          <ac:chgData name="MANUEL ALBERTO GUEVARA  NAJARRO" userId="dc0839a7-ef25-445d-88fe-29223dfab4a5" providerId="ADAL" clId="{AAA2C151-2292-4488-865B-5027AEB9D1EE}" dt="2021-07-07T22:20:48.298" v="566" actId="165"/>
          <ac:spMkLst>
            <pc:docMk/>
            <pc:sldMk cId="1888863910" sldId="654"/>
            <ac:spMk id="296" creationId="{7C4A11AF-30C8-4848-A654-F8000380DAF6}"/>
          </ac:spMkLst>
        </pc:spChg>
        <pc:spChg chg="mod">
          <ac:chgData name="MANUEL ALBERTO GUEVARA  NAJARRO" userId="dc0839a7-ef25-445d-88fe-29223dfab4a5" providerId="ADAL" clId="{AAA2C151-2292-4488-865B-5027AEB9D1EE}" dt="2021-07-07T22:20:48.298" v="566" actId="165"/>
          <ac:spMkLst>
            <pc:docMk/>
            <pc:sldMk cId="1888863910" sldId="654"/>
            <ac:spMk id="297" creationId="{A9C27DCD-45E9-45BD-A203-1B4D5388CA99}"/>
          </ac:spMkLst>
        </pc:spChg>
        <pc:spChg chg="mod">
          <ac:chgData name="MANUEL ALBERTO GUEVARA  NAJARRO" userId="dc0839a7-ef25-445d-88fe-29223dfab4a5" providerId="ADAL" clId="{AAA2C151-2292-4488-865B-5027AEB9D1EE}" dt="2021-07-07T22:20:48.298" v="566" actId="165"/>
          <ac:spMkLst>
            <pc:docMk/>
            <pc:sldMk cId="1888863910" sldId="654"/>
            <ac:spMk id="298" creationId="{363881B6-9E2E-4F6F-999D-B5F5227BB388}"/>
          </ac:spMkLst>
        </pc:spChg>
        <pc:spChg chg="mod">
          <ac:chgData name="MANUEL ALBERTO GUEVARA  NAJARRO" userId="dc0839a7-ef25-445d-88fe-29223dfab4a5" providerId="ADAL" clId="{AAA2C151-2292-4488-865B-5027AEB9D1EE}" dt="2021-07-07T22:20:48.298" v="566" actId="165"/>
          <ac:spMkLst>
            <pc:docMk/>
            <pc:sldMk cId="1888863910" sldId="654"/>
            <ac:spMk id="299" creationId="{7BEAA91B-4948-4993-9710-8F8C48BDA21F}"/>
          </ac:spMkLst>
        </pc:spChg>
        <pc:spChg chg="mod">
          <ac:chgData name="MANUEL ALBERTO GUEVARA  NAJARRO" userId="dc0839a7-ef25-445d-88fe-29223dfab4a5" providerId="ADAL" clId="{AAA2C151-2292-4488-865B-5027AEB9D1EE}" dt="2021-07-07T22:20:48.298" v="566" actId="165"/>
          <ac:spMkLst>
            <pc:docMk/>
            <pc:sldMk cId="1888863910" sldId="654"/>
            <ac:spMk id="300" creationId="{E052AFBF-B3AE-4ECC-84B3-2B9C8DE5C4A8}"/>
          </ac:spMkLst>
        </pc:spChg>
        <pc:spChg chg="mod">
          <ac:chgData name="MANUEL ALBERTO GUEVARA  NAJARRO" userId="dc0839a7-ef25-445d-88fe-29223dfab4a5" providerId="ADAL" clId="{AAA2C151-2292-4488-865B-5027AEB9D1EE}" dt="2021-07-07T22:20:48.298" v="566" actId="165"/>
          <ac:spMkLst>
            <pc:docMk/>
            <pc:sldMk cId="1888863910" sldId="654"/>
            <ac:spMk id="301" creationId="{AE593BFB-6B21-4A95-BB31-9F3AC4EF8B35}"/>
          </ac:spMkLst>
        </pc:spChg>
        <pc:spChg chg="mod">
          <ac:chgData name="MANUEL ALBERTO GUEVARA  NAJARRO" userId="dc0839a7-ef25-445d-88fe-29223dfab4a5" providerId="ADAL" clId="{AAA2C151-2292-4488-865B-5027AEB9D1EE}" dt="2021-07-07T22:20:48.298" v="566" actId="165"/>
          <ac:spMkLst>
            <pc:docMk/>
            <pc:sldMk cId="1888863910" sldId="654"/>
            <ac:spMk id="302" creationId="{7284A385-06FE-4B51-8E75-7EF69F7607A0}"/>
          </ac:spMkLst>
        </pc:spChg>
        <pc:spChg chg="mod">
          <ac:chgData name="MANUEL ALBERTO GUEVARA  NAJARRO" userId="dc0839a7-ef25-445d-88fe-29223dfab4a5" providerId="ADAL" clId="{AAA2C151-2292-4488-865B-5027AEB9D1EE}" dt="2021-07-07T22:20:48.298" v="566" actId="165"/>
          <ac:spMkLst>
            <pc:docMk/>
            <pc:sldMk cId="1888863910" sldId="654"/>
            <ac:spMk id="303" creationId="{257E1CF8-3EF2-4506-BF91-34C6D4188EAF}"/>
          </ac:spMkLst>
        </pc:spChg>
        <pc:spChg chg="mod">
          <ac:chgData name="MANUEL ALBERTO GUEVARA  NAJARRO" userId="dc0839a7-ef25-445d-88fe-29223dfab4a5" providerId="ADAL" clId="{AAA2C151-2292-4488-865B-5027AEB9D1EE}" dt="2021-07-07T22:20:48.298" v="566" actId="165"/>
          <ac:spMkLst>
            <pc:docMk/>
            <pc:sldMk cId="1888863910" sldId="654"/>
            <ac:spMk id="304" creationId="{4FDF2890-A04E-48D3-9136-83DF0EC3E296}"/>
          </ac:spMkLst>
        </pc:spChg>
        <pc:spChg chg="mod">
          <ac:chgData name="MANUEL ALBERTO GUEVARA  NAJARRO" userId="dc0839a7-ef25-445d-88fe-29223dfab4a5" providerId="ADAL" clId="{AAA2C151-2292-4488-865B-5027AEB9D1EE}" dt="2021-07-07T22:20:48.298" v="566" actId="165"/>
          <ac:spMkLst>
            <pc:docMk/>
            <pc:sldMk cId="1888863910" sldId="654"/>
            <ac:spMk id="305" creationId="{C491AA1A-9B9C-40E8-850B-CA49B9427348}"/>
          </ac:spMkLst>
        </pc:spChg>
        <pc:spChg chg="mod">
          <ac:chgData name="MANUEL ALBERTO GUEVARA  NAJARRO" userId="dc0839a7-ef25-445d-88fe-29223dfab4a5" providerId="ADAL" clId="{AAA2C151-2292-4488-865B-5027AEB9D1EE}" dt="2021-07-07T22:20:48.298" v="566" actId="165"/>
          <ac:spMkLst>
            <pc:docMk/>
            <pc:sldMk cId="1888863910" sldId="654"/>
            <ac:spMk id="306" creationId="{CAE7FC63-72B9-4457-AFFC-2CE41027737D}"/>
          </ac:spMkLst>
        </pc:spChg>
        <pc:spChg chg="mod">
          <ac:chgData name="MANUEL ALBERTO GUEVARA  NAJARRO" userId="dc0839a7-ef25-445d-88fe-29223dfab4a5" providerId="ADAL" clId="{AAA2C151-2292-4488-865B-5027AEB9D1EE}" dt="2021-07-07T22:20:48.298" v="566" actId="165"/>
          <ac:spMkLst>
            <pc:docMk/>
            <pc:sldMk cId="1888863910" sldId="654"/>
            <ac:spMk id="307" creationId="{CFB8816F-FBA3-4788-B723-12F20B9E2868}"/>
          </ac:spMkLst>
        </pc:spChg>
        <pc:spChg chg="mod">
          <ac:chgData name="MANUEL ALBERTO GUEVARA  NAJARRO" userId="dc0839a7-ef25-445d-88fe-29223dfab4a5" providerId="ADAL" clId="{AAA2C151-2292-4488-865B-5027AEB9D1EE}" dt="2021-07-07T22:20:48.298" v="566" actId="165"/>
          <ac:spMkLst>
            <pc:docMk/>
            <pc:sldMk cId="1888863910" sldId="654"/>
            <ac:spMk id="308" creationId="{93FF625E-6D41-479A-9EF4-780DE9AAC05C}"/>
          </ac:spMkLst>
        </pc:spChg>
        <pc:spChg chg="mod">
          <ac:chgData name="MANUEL ALBERTO GUEVARA  NAJARRO" userId="dc0839a7-ef25-445d-88fe-29223dfab4a5" providerId="ADAL" clId="{AAA2C151-2292-4488-865B-5027AEB9D1EE}" dt="2021-07-07T22:20:48.298" v="566" actId="165"/>
          <ac:spMkLst>
            <pc:docMk/>
            <pc:sldMk cId="1888863910" sldId="654"/>
            <ac:spMk id="309" creationId="{2C951825-994F-4430-8792-4DA46626E498}"/>
          </ac:spMkLst>
        </pc:spChg>
        <pc:spChg chg="mod">
          <ac:chgData name="MANUEL ALBERTO GUEVARA  NAJARRO" userId="dc0839a7-ef25-445d-88fe-29223dfab4a5" providerId="ADAL" clId="{AAA2C151-2292-4488-865B-5027AEB9D1EE}" dt="2021-07-07T22:20:48.298" v="566" actId="165"/>
          <ac:spMkLst>
            <pc:docMk/>
            <pc:sldMk cId="1888863910" sldId="654"/>
            <ac:spMk id="310" creationId="{7FE47707-91F4-4771-82A1-2EFC30C5722C}"/>
          </ac:spMkLst>
        </pc:spChg>
        <pc:spChg chg="mod">
          <ac:chgData name="MANUEL ALBERTO GUEVARA  NAJARRO" userId="dc0839a7-ef25-445d-88fe-29223dfab4a5" providerId="ADAL" clId="{AAA2C151-2292-4488-865B-5027AEB9D1EE}" dt="2021-07-07T22:20:48.298" v="566" actId="165"/>
          <ac:spMkLst>
            <pc:docMk/>
            <pc:sldMk cId="1888863910" sldId="654"/>
            <ac:spMk id="311" creationId="{52C6C513-514A-45D8-ABE1-4C100533F305}"/>
          </ac:spMkLst>
        </pc:spChg>
        <pc:spChg chg="mod">
          <ac:chgData name="MANUEL ALBERTO GUEVARA  NAJARRO" userId="dc0839a7-ef25-445d-88fe-29223dfab4a5" providerId="ADAL" clId="{AAA2C151-2292-4488-865B-5027AEB9D1EE}" dt="2021-07-07T22:20:48.298" v="566" actId="165"/>
          <ac:spMkLst>
            <pc:docMk/>
            <pc:sldMk cId="1888863910" sldId="654"/>
            <ac:spMk id="312" creationId="{0BD5C6AD-34F2-4186-B4DE-B30496BDA026}"/>
          </ac:spMkLst>
        </pc:spChg>
        <pc:spChg chg="mod">
          <ac:chgData name="MANUEL ALBERTO GUEVARA  NAJARRO" userId="dc0839a7-ef25-445d-88fe-29223dfab4a5" providerId="ADAL" clId="{AAA2C151-2292-4488-865B-5027AEB9D1EE}" dt="2021-07-07T22:20:48.298" v="566" actId="165"/>
          <ac:spMkLst>
            <pc:docMk/>
            <pc:sldMk cId="1888863910" sldId="654"/>
            <ac:spMk id="313" creationId="{CEBD9393-2A58-44EE-AC25-F23794664597}"/>
          </ac:spMkLst>
        </pc:spChg>
        <pc:spChg chg="mod">
          <ac:chgData name="MANUEL ALBERTO GUEVARA  NAJARRO" userId="dc0839a7-ef25-445d-88fe-29223dfab4a5" providerId="ADAL" clId="{AAA2C151-2292-4488-865B-5027AEB9D1EE}" dt="2021-07-07T22:20:48.298" v="566" actId="165"/>
          <ac:spMkLst>
            <pc:docMk/>
            <pc:sldMk cId="1888863910" sldId="654"/>
            <ac:spMk id="314" creationId="{B5E3F0F6-3302-4B23-8225-0349D8F55F5C}"/>
          </ac:spMkLst>
        </pc:spChg>
        <pc:spChg chg="mod">
          <ac:chgData name="MANUEL ALBERTO GUEVARA  NAJARRO" userId="dc0839a7-ef25-445d-88fe-29223dfab4a5" providerId="ADAL" clId="{AAA2C151-2292-4488-865B-5027AEB9D1EE}" dt="2021-07-07T22:20:48.298" v="566" actId="165"/>
          <ac:spMkLst>
            <pc:docMk/>
            <pc:sldMk cId="1888863910" sldId="654"/>
            <ac:spMk id="315" creationId="{E48CE3B2-AE29-4B97-A805-B828B8F47B9B}"/>
          </ac:spMkLst>
        </pc:spChg>
        <pc:spChg chg="mod">
          <ac:chgData name="MANUEL ALBERTO GUEVARA  NAJARRO" userId="dc0839a7-ef25-445d-88fe-29223dfab4a5" providerId="ADAL" clId="{AAA2C151-2292-4488-865B-5027AEB9D1EE}" dt="2021-07-07T22:20:48.298" v="566" actId="165"/>
          <ac:spMkLst>
            <pc:docMk/>
            <pc:sldMk cId="1888863910" sldId="654"/>
            <ac:spMk id="316" creationId="{152B150D-9274-4AA3-9B1B-EEA48619ED2C}"/>
          </ac:spMkLst>
        </pc:spChg>
        <pc:spChg chg="mod">
          <ac:chgData name="MANUEL ALBERTO GUEVARA  NAJARRO" userId="dc0839a7-ef25-445d-88fe-29223dfab4a5" providerId="ADAL" clId="{AAA2C151-2292-4488-865B-5027AEB9D1EE}" dt="2021-07-07T22:20:48.298" v="566" actId="165"/>
          <ac:spMkLst>
            <pc:docMk/>
            <pc:sldMk cId="1888863910" sldId="654"/>
            <ac:spMk id="317" creationId="{88CF200B-0C73-4910-BC36-35ABECEBBC0F}"/>
          </ac:spMkLst>
        </pc:spChg>
        <pc:spChg chg="mod">
          <ac:chgData name="MANUEL ALBERTO GUEVARA  NAJARRO" userId="dc0839a7-ef25-445d-88fe-29223dfab4a5" providerId="ADAL" clId="{AAA2C151-2292-4488-865B-5027AEB9D1EE}" dt="2021-07-07T22:20:48.298" v="566" actId="165"/>
          <ac:spMkLst>
            <pc:docMk/>
            <pc:sldMk cId="1888863910" sldId="654"/>
            <ac:spMk id="318" creationId="{937F8311-316A-4CE2-8CBC-DC6D37197C78}"/>
          </ac:spMkLst>
        </pc:spChg>
        <pc:spChg chg="mod">
          <ac:chgData name="MANUEL ALBERTO GUEVARA  NAJARRO" userId="dc0839a7-ef25-445d-88fe-29223dfab4a5" providerId="ADAL" clId="{AAA2C151-2292-4488-865B-5027AEB9D1EE}" dt="2021-07-07T22:20:48.298" v="566" actId="165"/>
          <ac:spMkLst>
            <pc:docMk/>
            <pc:sldMk cId="1888863910" sldId="654"/>
            <ac:spMk id="319" creationId="{AD6778C7-4A47-478F-B7FB-710265E25738}"/>
          </ac:spMkLst>
        </pc:spChg>
        <pc:spChg chg="mod">
          <ac:chgData name="MANUEL ALBERTO GUEVARA  NAJARRO" userId="dc0839a7-ef25-445d-88fe-29223dfab4a5" providerId="ADAL" clId="{AAA2C151-2292-4488-865B-5027AEB9D1EE}" dt="2021-07-07T22:20:48.298" v="566" actId="165"/>
          <ac:spMkLst>
            <pc:docMk/>
            <pc:sldMk cId="1888863910" sldId="654"/>
            <ac:spMk id="320" creationId="{665CC56E-33B5-4E27-AA1C-2690DF92DC5F}"/>
          </ac:spMkLst>
        </pc:spChg>
        <pc:spChg chg="mod">
          <ac:chgData name="MANUEL ALBERTO GUEVARA  NAJARRO" userId="dc0839a7-ef25-445d-88fe-29223dfab4a5" providerId="ADAL" clId="{AAA2C151-2292-4488-865B-5027AEB9D1EE}" dt="2021-07-07T22:20:48.298" v="566" actId="165"/>
          <ac:spMkLst>
            <pc:docMk/>
            <pc:sldMk cId="1888863910" sldId="654"/>
            <ac:spMk id="321" creationId="{59B5FBAC-BE7E-4F19-90CD-67C164B48F24}"/>
          </ac:spMkLst>
        </pc:spChg>
        <pc:spChg chg="mod">
          <ac:chgData name="MANUEL ALBERTO GUEVARA  NAJARRO" userId="dc0839a7-ef25-445d-88fe-29223dfab4a5" providerId="ADAL" clId="{AAA2C151-2292-4488-865B-5027AEB9D1EE}" dt="2021-07-07T22:20:48.298" v="566" actId="165"/>
          <ac:spMkLst>
            <pc:docMk/>
            <pc:sldMk cId="1888863910" sldId="654"/>
            <ac:spMk id="322" creationId="{FF82FAC3-ECE5-4A93-8F6B-97FBA3FD0BF6}"/>
          </ac:spMkLst>
        </pc:spChg>
        <pc:spChg chg="mod">
          <ac:chgData name="MANUEL ALBERTO GUEVARA  NAJARRO" userId="dc0839a7-ef25-445d-88fe-29223dfab4a5" providerId="ADAL" clId="{AAA2C151-2292-4488-865B-5027AEB9D1EE}" dt="2021-07-07T22:20:48.298" v="566" actId="165"/>
          <ac:spMkLst>
            <pc:docMk/>
            <pc:sldMk cId="1888863910" sldId="654"/>
            <ac:spMk id="323" creationId="{845925DD-539E-4B37-A1ED-A6A4C50320E1}"/>
          </ac:spMkLst>
        </pc:spChg>
        <pc:spChg chg="mod">
          <ac:chgData name="MANUEL ALBERTO GUEVARA  NAJARRO" userId="dc0839a7-ef25-445d-88fe-29223dfab4a5" providerId="ADAL" clId="{AAA2C151-2292-4488-865B-5027AEB9D1EE}" dt="2021-07-07T22:20:48.298" v="566" actId="165"/>
          <ac:spMkLst>
            <pc:docMk/>
            <pc:sldMk cId="1888863910" sldId="654"/>
            <ac:spMk id="324" creationId="{A8A32417-FDA6-466C-A311-8DF69CBAECC6}"/>
          </ac:spMkLst>
        </pc:spChg>
        <pc:spChg chg="mod">
          <ac:chgData name="MANUEL ALBERTO GUEVARA  NAJARRO" userId="dc0839a7-ef25-445d-88fe-29223dfab4a5" providerId="ADAL" clId="{AAA2C151-2292-4488-865B-5027AEB9D1EE}" dt="2021-07-07T22:20:48.298" v="566" actId="165"/>
          <ac:spMkLst>
            <pc:docMk/>
            <pc:sldMk cId="1888863910" sldId="654"/>
            <ac:spMk id="325" creationId="{59ACFA50-609C-4A54-BDAD-26DB64161008}"/>
          </ac:spMkLst>
        </pc:spChg>
        <pc:spChg chg="mod">
          <ac:chgData name="MANUEL ALBERTO GUEVARA  NAJARRO" userId="dc0839a7-ef25-445d-88fe-29223dfab4a5" providerId="ADAL" clId="{AAA2C151-2292-4488-865B-5027AEB9D1EE}" dt="2021-07-07T22:20:48.298" v="566" actId="165"/>
          <ac:spMkLst>
            <pc:docMk/>
            <pc:sldMk cId="1888863910" sldId="654"/>
            <ac:spMk id="326" creationId="{1E51EF4A-C9A2-4D84-8A39-29E2F53F9E13}"/>
          </ac:spMkLst>
        </pc:spChg>
        <pc:spChg chg="mod">
          <ac:chgData name="MANUEL ALBERTO GUEVARA  NAJARRO" userId="dc0839a7-ef25-445d-88fe-29223dfab4a5" providerId="ADAL" clId="{AAA2C151-2292-4488-865B-5027AEB9D1EE}" dt="2021-07-07T22:20:48.298" v="566" actId="165"/>
          <ac:spMkLst>
            <pc:docMk/>
            <pc:sldMk cId="1888863910" sldId="654"/>
            <ac:spMk id="327" creationId="{9C4E152C-D910-4CE2-AE11-BC1611CF3413}"/>
          </ac:spMkLst>
        </pc:spChg>
        <pc:spChg chg="mod">
          <ac:chgData name="MANUEL ALBERTO GUEVARA  NAJARRO" userId="dc0839a7-ef25-445d-88fe-29223dfab4a5" providerId="ADAL" clId="{AAA2C151-2292-4488-865B-5027AEB9D1EE}" dt="2021-07-07T22:20:48.298" v="566" actId="165"/>
          <ac:spMkLst>
            <pc:docMk/>
            <pc:sldMk cId="1888863910" sldId="654"/>
            <ac:spMk id="328" creationId="{49EE08A9-F556-4109-A2B5-B73013F63C2B}"/>
          </ac:spMkLst>
        </pc:spChg>
        <pc:spChg chg="mod">
          <ac:chgData name="MANUEL ALBERTO GUEVARA  NAJARRO" userId="dc0839a7-ef25-445d-88fe-29223dfab4a5" providerId="ADAL" clId="{AAA2C151-2292-4488-865B-5027AEB9D1EE}" dt="2021-07-07T22:20:48.298" v="566" actId="165"/>
          <ac:spMkLst>
            <pc:docMk/>
            <pc:sldMk cId="1888863910" sldId="654"/>
            <ac:spMk id="329" creationId="{699666EE-5EA6-452C-847C-9494A727E32F}"/>
          </ac:spMkLst>
        </pc:spChg>
        <pc:spChg chg="mod">
          <ac:chgData name="MANUEL ALBERTO GUEVARA  NAJARRO" userId="dc0839a7-ef25-445d-88fe-29223dfab4a5" providerId="ADAL" clId="{AAA2C151-2292-4488-865B-5027AEB9D1EE}" dt="2021-07-07T22:20:48.298" v="566" actId="165"/>
          <ac:spMkLst>
            <pc:docMk/>
            <pc:sldMk cId="1888863910" sldId="654"/>
            <ac:spMk id="330" creationId="{5D020C20-C4CB-4E7C-ACA2-ECFC99896D6B}"/>
          </ac:spMkLst>
        </pc:spChg>
        <pc:spChg chg="mod">
          <ac:chgData name="MANUEL ALBERTO GUEVARA  NAJARRO" userId="dc0839a7-ef25-445d-88fe-29223dfab4a5" providerId="ADAL" clId="{AAA2C151-2292-4488-865B-5027AEB9D1EE}" dt="2021-07-07T22:20:48.298" v="566" actId="165"/>
          <ac:spMkLst>
            <pc:docMk/>
            <pc:sldMk cId="1888863910" sldId="654"/>
            <ac:spMk id="331" creationId="{F1BDBADC-1F6B-48D6-A951-8ECC1BEEABB8}"/>
          </ac:spMkLst>
        </pc:spChg>
        <pc:spChg chg="mod">
          <ac:chgData name="MANUEL ALBERTO GUEVARA  NAJARRO" userId="dc0839a7-ef25-445d-88fe-29223dfab4a5" providerId="ADAL" clId="{AAA2C151-2292-4488-865B-5027AEB9D1EE}" dt="2021-07-07T22:20:48.298" v="566" actId="165"/>
          <ac:spMkLst>
            <pc:docMk/>
            <pc:sldMk cId="1888863910" sldId="654"/>
            <ac:spMk id="332" creationId="{51368C8E-3DF2-455D-A79C-BDF260B4981B}"/>
          </ac:spMkLst>
        </pc:spChg>
        <pc:spChg chg="mod">
          <ac:chgData name="MANUEL ALBERTO GUEVARA  NAJARRO" userId="dc0839a7-ef25-445d-88fe-29223dfab4a5" providerId="ADAL" clId="{AAA2C151-2292-4488-865B-5027AEB9D1EE}" dt="2021-07-07T22:20:48.298" v="566" actId="165"/>
          <ac:spMkLst>
            <pc:docMk/>
            <pc:sldMk cId="1888863910" sldId="654"/>
            <ac:spMk id="333" creationId="{61EC961A-CD03-47DB-A1A3-522C8D87B7B6}"/>
          </ac:spMkLst>
        </pc:spChg>
        <pc:spChg chg="mod">
          <ac:chgData name="MANUEL ALBERTO GUEVARA  NAJARRO" userId="dc0839a7-ef25-445d-88fe-29223dfab4a5" providerId="ADAL" clId="{AAA2C151-2292-4488-865B-5027AEB9D1EE}" dt="2021-07-07T22:20:48.298" v="566" actId="165"/>
          <ac:spMkLst>
            <pc:docMk/>
            <pc:sldMk cId="1888863910" sldId="654"/>
            <ac:spMk id="334" creationId="{6BF0D0BC-4368-4595-B01D-422A71E00EE0}"/>
          </ac:spMkLst>
        </pc:spChg>
        <pc:spChg chg="mod">
          <ac:chgData name="MANUEL ALBERTO GUEVARA  NAJARRO" userId="dc0839a7-ef25-445d-88fe-29223dfab4a5" providerId="ADAL" clId="{AAA2C151-2292-4488-865B-5027AEB9D1EE}" dt="2021-07-07T22:20:48.298" v="566" actId="165"/>
          <ac:spMkLst>
            <pc:docMk/>
            <pc:sldMk cId="1888863910" sldId="654"/>
            <ac:spMk id="335" creationId="{3D7BEF22-8ADA-4F84-932D-55DB1C1855AE}"/>
          </ac:spMkLst>
        </pc:spChg>
        <pc:spChg chg="mod">
          <ac:chgData name="MANUEL ALBERTO GUEVARA  NAJARRO" userId="dc0839a7-ef25-445d-88fe-29223dfab4a5" providerId="ADAL" clId="{AAA2C151-2292-4488-865B-5027AEB9D1EE}" dt="2021-07-07T22:20:48.298" v="566" actId="165"/>
          <ac:spMkLst>
            <pc:docMk/>
            <pc:sldMk cId="1888863910" sldId="654"/>
            <ac:spMk id="336" creationId="{6248D3FD-909B-4580-B20C-A4B0B9E05B1A}"/>
          </ac:spMkLst>
        </pc:spChg>
        <pc:spChg chg="mod">
          <ac:chgData name="MANUEL ALBERTO GUEVARA  NAJARRO" userId="dc0839a7-ef25-445d-88fe-29223dfab4a5" providerId="ADAL" clId="{AAA2C151-2292-4488-865B-5027AEB9D1EE}" dt="2021-07-07T22:20:48.298" v="566" actId="165"/>
          <ac:spMkLst>
            <pc:docMk/>
            <pc:sldMk cId="1888863910" sldId="654"/>
            <ac:spMk id="337" creationId="{9064CB22-CE29-49A2-B83F-1A40CCA77EEB}"/>
          </ac:spMkLst>
        </pc:spChg>
        <pc:spChg chg="mod">
          <ac:chgData name="MANUEL ALBERTO GUEVARA  NAJARRO" userId="dc0839a7-ef25-445d-88fe-29223dfab4a5" providerId="ADAL" clId="{AAA2C151-2292-4488-865B-5027AEB9D1EE}" dt="2021-07-07T22:20:48.298" v="566" actId="165"/>
          <ac:spMkLst>
            <pc:docMk/>
            <pc:sldMk cId="1888863910" sldId="654"/>
            <ac:spMk id="338" creationId="{559B7D38-8831-47AA-BA91-E577BF5C3549}"/>
          </ac:spMkLst>
        </pc:spChg>
        <pc:spChg chg="mod">
          <ac:chgData name="MANUEL ALBERTO GUEVARA  NAJARRO" userId="dc0839a7-ef25-445d-88fe-29223dfab4a5" providerId="ADAL" clId="{AAA2C151-2292-4488-865B-5027AEB9D1EE}" dt="2021-07-07T22:20:48.298" v="566" actId="165"/>
          <ac:spMkLst>
            <pc:docMk/>
            <pc:sldMk cId="1888863910" sldId="654"/>
            <ac:spMk id="339" creationId="{D06D550E-19B2-497A-95A8-CDD00C2A99E5}"/>
          </ac:spMkLst>
        </pc:spChg>
        <pc:spChg chg="mod">
          <ac:chgData name="MANUEL ALBERTO GUEVARA  NAJARRO" userId="dc0839a7-ef25-445d-88fe-29223dfab4a5" providerId="ADAL" clId="{AAA2C151-2292-4488-865B-5027AEB9D1EE}" dt="2021-07-07T22:20:48.298" v="566" actId="165"/>
          <ac:spMkLst>
            <pc:docMk/>
            <pc:sldMk cId="1888863910" sldId="654"/>
            <ac:spMk id="340" creationId="{CEFB160E-D858-4727-8D97-46AE45AE1798}"/>
          </ac:spMkLst>
        </pc:spChg>
        <pc:spChg chg="mod">
          <ac:chgData name="MANUEL ALBERTO GUEVARA  NAJARRO" userId="dc0839a7-ef25-445d-88fe-29223dfab4a5" providerId="ADAL" clId="{AAA2C151-2292-4488-865B-5027AEB9D1EE}" dt="2021-07-07T22:20:48.298" v="566" actId="165"/>
          <ac:spMkLst>
            <pc:docMk/>
            <pc:sldMk cId="1888863910" sldId="654"/>
            <ac:spMk id="341" creationId="{6DAA8830-13A4-4AD6-BCF5-10B36716986F}"/>
          </ac:spMkLst>
        </pc:spChg>
        <pc:spChg chg="mod">
          <ac:chgData name="MANUEL ALBERTO GUEVARA  NAJARRO" userId="dc0839a7-ef25-445d-88fe-29223dfab4a5" providerId="ADAL" clId="{AAA2C151-2292-4488-865B-5027AEB9D1EE}" dt="2021-07-07T22:20:48.298" v="566" actId="165"/>
          <ac:spMkLst>
            <pc:docMk/>
            <pc:sldMk cId="1888863910" sldId="654"/>
            <ac:spMk id="342" creationId="{C0E3B9CC-F341-4B16-B0AD-DDAAE84AE19C}"/>
          </ac:spMkLst>
        </pc:spChg>
        <pc:spChg chg="mod">
          <ac:chgData name="MANUEL ALBERTO GUEVARA  NAJARRO" userId="dc0839a7-ef25-445d-88fe-29223dfab4a5" providerId="ADAL" clId="{AAA2C151-2292-4488-865B-5027AEB9D1EE}" dt="2021-07-07T22:20:48.298" v="566" actId="165"/>
          <ac:spMkLst>
            <pc:docMk/>
            <pc:sldMk cId="1888863910" sldId="654"/>
            <ac:spMk id="343" creationId="{678AA79B-EFA8-42B0-A11F-71039FED9FEF}"/>
          </ac:spMkLst>
        </pc:spChg>
        <pc:spChg chg="mod">
          <ac:chgData name="MANUEL ALBERTO GUEVARA  NAJARRO" userId="dc0839a7-ef25-445d-88fe-29223dfab4a5" providerId="ADAL" clId="{AAA2C151-2292-4488-865B-5027AEB9D1EE}" dt="2021-07-07T22:20:48.298" v="566" actId="165"/>
          <ac:spMkLst>
            <pc:docMk/>
            <pc:sldMk cId="1888863910" sldId="654"/>
            <ac:spMk id="344" creationId="{8B985560-D6F7-4171-A7D3-0EABF31330FE}"/>
          </ac:spMkLst>
        </pc:spChg>
        <pc:spChg chg="mod">
          <ac:chgData name="MANUEL ALBERTO GUEVARA  NAJARRO" userId="dc0839a7-ef25-445d-88fe-29223dfab4a5" providerId="ADAL" clId="{AAA2C151-2292-4488-865B-5027AEB9D1EE}" dt="2021-07-07T22:20:48.298" v="566" actId="165"/>
          <ac:spMkLst>
            <pc:docMk/>
            <pc:sldMk cId="1888863910" sldId="654"/>
            <ac:spMk id="345" creationId="{ABC5AC1C-B7F1-4C1A-B930-5A91C96BA0F1}"/>
          </ac:spMkLst>
        </pc:spChg>
        <pc:spChg chg="mod">
          <ac:chgData name="MANUEL ALBERTO GUEVARA  NAJARRO" userId="dc0839a7-ef25-445d-88fe-29223dfab4a5" providerId="ADAL" clId="{AAA2C151-2292-4488-865B-5027AEB9D1EE}" dt="2021-07-07T22:20:48.298" v="566" actId="165"/>
          <ac:spMkLst>
            <pc:docMk/>
            <pc:sldMk cId="1888863910" sldId="654"/>
            <ac:spMk id="346" creationId="{697DAFD2-8074-432C-8012-571BFF0E49AA}"/>
          </ac:spMkLst>
        </pc:spChg>
        <pc:spChg chg="mod">
          <ac:chgData name="MANUEL ALBERTO GUEVARA  NAJARRO" userId="dc0839a7-ef25-445d-88fe-29223dfab4a5" providerId="ADAL" clId="{AAA2C151-2292-4488-865B-5027AEB9D1EE}" dt="2021-07-07T22:20:48.298" v="566" actId="165"/>
          <ac:spMkLst>
            <pc:docMk/>
            <pc:sldMk cId="1888863910" sldId="654"/>
            <ac:spMk id="347" creationId="{7871B9D6-2106-4ECC-A303-996B33DF369E}"/>
          </ac:spMkLst>
        </pc:spChg>
        <pc:spChg chg="mod">
          <ac:chgData name="MANUEL ALBERTO GUEVARA  NAJARRO" userId="dc0839a7-ef25-445d-88fe-29223dfab4a5" providerId="ADAL" clId="{AAA2C151-2292-4488-865B-5027AEB9D1EE}" dt="2021-07-07T22:20:48.298" v="566" actId="165"/>
          <ac:spMkLst>
            <pc:docMk/>
            <pc:sldMk cId="1888863910" sldId="654"/>
            <ac:spMk id="348" creationId="{5B2CD5CE-F152-4FA3-A4A9-6A1CCE2260C3}"/>
          </ac:spMkLst>
        </pc:spChg>
        <pc:spChg chg="mod">
          <ac:chgData name="MANUEL ALBERTO GUEVARA  NAJARRO" userId="dc0839a7-ef25-445d-88fe-29223dfab4a5" providerId="ADAL" clId="{AAA2C151-2292-4488-865B-5027AEB9D1EE}" dt="2021-07-07T22:20:48.298" v="566" actId="165"/>
          <ac:spMkLst>
            <pc:docMk/>
            <pc:sldMk cId="1888863910" sldId="654"/>
            <ac:spMk id="349" creationId="{A6BDE9A8-B56C-4DE7-A5B4-5202CAD6FAC6}"/>
          </ac:spMkLst>
        </pc:spChg>
        <pc:spChg chg="mod">
          <ac:chgData name="MANUEL ALBERTO GUEVARA  NAJARRO" userId="dc0839a7-ef25-445d-88fe-29223dfab4a5" providerId="ADAL" clId="{AAA2C151-2292-4488-865B-5027AEB9D1EE}" dt="2021-07-07T22:20:48.298" v="566" actId="165"/>
          <ac:spMkLst>
            <pc:docMk/>
            <pc:sldMk cId="1888863910" sldId="654"/>
            <ac:spMk id="350" creationId="{471C6B8F-56AB-452B-BD2B-0D99CC1BED3D}"/>
          </ac:spMkLst>
        </pc:spChg>
        <pc:spChg chg="mod">
          <ac:chgData name="MANUEL ALBERTO GUEVARA  NAJARRO" userId="dc0839a7-ef25-445d-88fe-29223dfab4a5" providerId="ADAL" clId="{AAA2C151-2292-4488-865B-5027AEB9D1EE}" dt="2021-07-07T22:20:48.298" v="566" actId="165"/>
          <ac:spMkLst>
            <pc:docMk/>
            <pc:sldMk cId="1888863910" sldId="654"/>
            <ac:spMk id="351" creationId="{74F88C61-5C94-4A24-9E47-8FCB685C5F3C}"/>
          </ac:spMkLst>
        </pc:spChg>
        <pc:spChg chg="mod">
          <ac:chgData name="MANUEL ALBERTO GUEVARA  NAJARRO" userId="dc0839a7-ef25-445d-88fe-29223dfab4a5" providerId="ADAL" clId="{AAA2C151-2292-4488-865B-5027AEB9D1EE}" dt="2021-07-07T22:20:48.298" v="566" actId="165"/>
          <ac:spMkLst>
            <pc:docMk/>
            <pc:sldMk cId="1888863910" sldId="654"/>
            <ac:spMk id="352" creationId="{887D26DD-10C1-4139-B092-9A816D55CA2E}"/>
          </ac:spMkLst>
        </pc:spChg>
        <pc:spChg chg="mod">
          <ac:chgData name="MANUEL ALBERTO GUEVARA  NAJARRO" userId="dc0839a7-ef25-445d-88fe-29223dfab4a5" providerId="ADAL" clId="{AAA2C151-2292-4488-865B-5027AEB9D1EE}" dt="2021-07-07T22:20:48.298" v="566" actId="165"/>
          <ac:spMkLst>
            <pc:docMk/>
            <pc:sldMk cId="1888863910" sldId="654"/>
            <ac:spMk id="353" creationId="{AEF59DE5-08C9-42B8-94AA-3E316B1CD4BF}"/>
          </ac:spMkLst>
        </pc:spChg>
        <pc:spChg chg="mod">
          <ac:chgData name="MANUEL ALBERTO GUEVARA  NAJARRO" userId="dc0839a7-ef25-445d-88fe-29223dfab4a5" providerId="ADAL" clId="{AAA2C151-2292-4488-865B-5027AEB9D1EE}" dt="2021-07-07T22:20:48.298" v="566" actId="165"/>
          <ac:spMkLst>
            <pc:docMk/>
            <pc:sldMk cId="1888863910" sldId="654"/>
            <ac:spMk id="354" creationId="{F52A287F-D750-49FF-944B-27EEBDA497A8}"/>
          </ac:spMkLst>
        </pc:spChg>
        <pc:spChg chg="mod">
          <ac:chgData name="MANUEL ALBERTO GUEVARA  NAJARRO" userId="dc0839a7-ef25-445d-88fe-29223dfab4a5" providerId="ADAL" clId="{AAA2C151-2292-4488-865B-5027AEB9D1EE}" dt="2021-07-07T22:20:48.298" v="566" actId="165"/>
          <ac:spMkLst>
            <pc:docMk/>
            <pc:sldMk cId="1888863910" sldId="654"/>
            <ac:spMk id="355" creationId="{CB02DF31-7438-427C-B66D-BFF3D0ED35F8}"/>
          </ac:spMkLst>
        </pc:spChg>
        <pc:spChg chg="mod">
          <ac:chgData name="MANUEL ALBERTO GUEVARA  NAJARRO" userId="dc0839a7-ef25-445d-88fe-29223dfab4a5" providerId="ADAL" clId="{AAA2C151-2292-4488-865B-5027AEB9D1EE}" dt="2021-07-07T22:20:48.298" v="566" actId="165"/>
          <ac:spMkLst>
            <pc:docMk/>
            <pc:sldMk cId="1888863910" sldId="654"/>
            <ac:spMk id="356" creationId="{70D1C380-61A0-47A9-A1B2-070D4ACE07D1}"/>
          </ac:spMkLst>
        </pc:spChg>
        <pc:spChg chg="mod">
          <ac:chgData name="MANUEL ALBERTO GUEVARA  NAJARRO" userId="dc0839a7-ef25-445d-88fe-29223dfab4a5" providerId="ADAL" clId="{AAA2C151-2292-4488-865B-5027AEB9D1EE}" dt="2021-07-07T22:20:48.298" v="566" actId="165"/>
          <ac:spMkLst>
            <pc:docMk/>
            <pc:sldMk cId="1888863910" sldId="654"/>
            <ac:spMk id="357" creationId="{0CBA850F-A1DB-4142-A7BB-3B7C292444A0}"/>
          </ac:spMkLst>
        </pc:spChg>
        <pc:spChg chg="mod">
          <ac:chgData name="MANUEL ALBERTO GUEVARA  NAJARRO" userId="dc0839a7-ef25-445d-88fe-29223dfab4a5" providerId="ADAL" clId="{AAA2C151-2292-4488-865B-5027AEB9D1EE}" dt="2021-07-07T22:20:48.298" v="566" actId="165"/>
          <ac:spMkLst>
            <pc:docMk/>
            <pc:sldMk cId="1888863910" sldId="654"/>
            <ac:spMk id="358" creationId="{01443D19-44AE-4E1A-9A5B-623D783E14D3}"/>
          </ac:spMkLst>
        </pc:spChg>
        <pc:spChg chg="mod">
          <ac:chgData name="MANUEL ALBERTO GUEVARA  NAJARRO" userId="dc0839a7-ef25-445d-88fe-29223dfab4a5" providerId="ADAL" clId="{AAA2C151-2292-4488-865B-5027AEB9D1EE}" dt="2021-07-07T22:20:48.298" v="566" actId="165"/>
          <ac:spMkLst>
            <pc:docMk/>
            <pc:sldMk cId="1888863910" sldId="654"/>
            <ac:spMk id="359" creationId="{FA12FF49-7184-4EA1-A1AF-CAE034169B26}"/>
          </ac:spMkLst>
        </pc:spChg>
        <pc:spChg chg="mod">
          <ac:chgData name="MANUEL ALBERTO GUEVARA  NAJARRO" userId="dc0839a7-ef25-445d-88fe-29223dfab4a5" providerId="ADAL" clId="{AAA2C151-2292-4488-865B-5027AEB9D1EE}" dt="2021-07-07T22:20:48.298" v="566" actId="165"/>
          <ac:spMkLst>
            <pc:docMk/>
            <pc:sldMk cId="1888863910" sldId="654"/>
            <ac:spMk id="360" creationId="{5519CBCE-5CFD-46C1-8877-A4AB718842EF}"/>
          </ac:spMkLst>
        </pc:spChg>
        <pc:spChg chg="mod">
          <ac:chgData name="MANUEL ALBERTO GUEVARA  NAJARRO" userId="dc0839a7-ef25-445d-88fe-29223dfab4a5" providerId="ADAL" clId="{AAA2C151-2292-4488-865B-5027AEB9D1EE}" dt="2021-07-07T22:20:48.298" v="566" actId="165"/>
          <ac:spMkLst>
            <pc:docMk/>
            <pc:sldMk cId="1888863910" sldId="654"/>
            <ac:spMk id="361" creationId="{F487AA07-362F-4F50-AE87-A9EFE06ED36B}"/>
          </ac:spMkLst>
        </pc:spChg>
        <pc:spChg chg="mod">
          <ac:chgData name="MANUEL ALBERTO GUEVARA  NAJARRO" userId="dc0839a7-ef25-445d-88fe-29223dfab4a5" providerId="ADAL" clId="{AAA2C151-2292-4488-865B-5027AEB9D1EE}" dt="2021-07-07T22:20:48.298" v="566" actId="165"/>
          <ac:spMkLst>
            <pc:docMk/>
            <pc:sldMk cId="1888863910" sldId="654"/>
            <ac:spMk id="362" creationId="{FC6D5882-AA9A-4E7D-9F51-944D374557BD}"/>
          </ac:spMkLst>
        </pc:spChg>
        <pc:spChg chg="mod">
          <ac:chgData name="MANUEL ALBERTO GUEVARA  NAJARRO" userId="dc0839a7-ef25-445d-88fe-29223dfab4a5" providerId="ADAL" clId="{AAA2C151-2292-4488-865B-5027AEB9D1EE}" dt="2021-07-07T22:20:48.298" v="566" actId="165"/>
          <ac:spMkLst>
            <pc:docMk/>
            <pc:sldMk cId="1888863910" sldId="654"/>
            <ac:spMk id="363" creationId="{B955BE64-0930-4373-9176-0C87393412C9}"/>
          </ac:spMkLst>
        </pc:spChg>
        <pc:spChg chg="mod">
          <ac:chgData name="MANUEL ALBERTO GUEVARA  NAJARRO" userId="dc0839a7-ef25-445d-88fe-29223dfab4a5" providerId="ADAL" clId="{AAA2C151-2292-4488-865B-5027AEB9D1EE}" dt="2021-07-07T22:20:48.298" v="566" actId="165"/>
          <ac:spMkLst>
            <pc:docMk/>
            <pc:sldMk cId="1888863910" sldId="654"/>
            <ac:spMk id="364" creationId="{219FC759-721C-412F-9BB4-5C051635A3F7}"/>
          </ac:spMkLst>
        </pc:spChg>
        <pc:spChg chg="mod">
          <ac:chgData name="MANUEL ALBERTO GUEVARA  NAJARRO" userId="dc0839a7-ef25-445d-88fe-29223dfab4a5" providerId="ADAL" clId="{AAA2C151-2292-4488-865B-5027AEB9D1EE}" dt="2021-07-07T22:20:48.298" v="566" actId="165"/>
          <ac:spMkLst>
            <pc:docMk/>
            <pc:sldMk cId="1888863910" sldId="654"/>
            <ac:spMk id="365" creationId="{279EA75A-E6F1-4A88-A2E8-FDC7BA63F712}"/>
          </ac:spMkLst>
        </pc:spChg>
        <pc:spChg chg="mod">
          <ac:chgData name="MANUEL ALBERTO GUEVARA  NAJARRO" userId="dc0839a7-ef25-445d-88fe-29223dfab4a5" providerId="ADAL" clId="{AAA2C151-2292-4488-865B-5027AEB9D1EE}" dt="2021-07-07T22:20:48.298" v="566" actId="165"/>
          <ac:spMkLst>
            <pc:docMk/>
            <pc:sldMk cId="1888863910" sldId="654"/>
            <ac:spMk id="366" creationId="{40CFA124-E36B-4200-B55B-99A947EF3B4A}"/>
          </ac:spMkLst>
        </pc:spChg>
        <pc:spChg chg="mod">
          <ac:chgData name="MANUEL ALBERTO GUEVARA  NAJARRO" userId="dc0839a7-ef25-445d-88fe-29223dfab4a5" providerId="ADAL" clId="{AAA2C151-2292-4488-865B-5027AEB9D1EE}" dt="2021-07-07T22:20:48.298" v="566" actId="165"/>
          <ac:spMkLst>
            <pc:docMk/>
            <pc:sldMk cId="1888863910" sldId="654"/>
            <ac:spMk id="367" creationId="{F823612F-E57D-441C-8175-63D5E3C5ED08}"/>
          </ac:spMkLst>
        </pc:spChg>
        <pc:spChg chg="mod">
          <ac:chgData name="MANUEL ALBERTO GUEVARA  NAJARRO" userId="dc0839a7-ef25-445d-88fe-29223dfab4a5" providerId="ADAL" clId="{AAA2C151-2292-4488-865B-5027AEB9D1EE}" dt="2021-07-07T22:20:48.298" v="566" actId="165"/>
          <ac:spMkLst>
            <pc:docMk/>
            <pc:sldMk cId="1888863910" sldId="654"/>
            <ac:spMk id="368" creationId="{4BBD30E3-BF19-4C54-9120-C080769828D9}"/>
          </ac:spMkLst>
        </pc:spChg>
        <pc:spChg chg="mod">
          <ac:chgData name="MANUEL ALBERTO GUEVARA  NAJARRO" userId="dc0839a7-ef25-445d-88fe-29223dfab4a5" providerId="ADAL" clId="{AAA2C151-2292-4488-865B-5027AEB9D1EE}" dt="2021-07-07T22:20:48.298" v="566" actId="165"/>
          <ac:spMkLst>
            <pc:docMk/>
            <pc:sldMk cId="1888863910" sldId="654"/>
            <ac:spMk id="369" creationId="{8211CC05-6D11-4EA1-8387-10C233B150A9}"/>
          </ac:spMkLst>
        </pc:spChg>
        <pc:spChg chg="mod">
          <ac:chgData name="MANUEL ALBERTO GUEVARA  NAJARRO" userId="dc0839a7-ef25-445d-88fe-29223dfab4a5" providerId="ADAL" clId="{AAA2C151-2292-4488-865B-5027AEB9D1EE}" dt="2021-07-07T22:20:48.298" v="566" actId="165"/>
          <ac:spMkLst>
            <pc:docMk/>
            <pc:sldMk cId="1888863910" sldId="654"/>
            <ac:spMk id="370" creationId="{080E8572-DFB7-480A-9718-E89E293F1A70}"/>
          </ac:spMkLst>
        </pc:spChg>
        <pc:spChg chg="mod">
          <ac:chgData name="MANUEL ALBERTO GUEVARA  NAJARRO" userId="dc0839a7-ef25-445d-88fe-29223dfab4a5" providerId="ADAL" clId="{AAA2C151-2292-4488-865B-5027AEB9D1EE}" dt="2021-07-07T22:20:48.298" v="566" actId="165"/>
          <ac:spMkLst>
            <pc:docMk/>
            <pc:sldMk cId="1888863910" sldId="654"/>
            <ac:spMk id="371" creationId="{94EFB765-7672-4D57-89F2-8D6DE9359BF1}"/>
          </ac:spMkLst>
        </pc:spChg>
        <pc:spChg chg="mod">
          <ac:chgData name="MANUEL ALBERTO GUEVARA  NAJARRO" userId="dc0839a7-ef25-445d-88fe-29223dfab4a5" providerId="ADAL" clId="{AAA2C151-2292-4488-865B-5027AEB9D1EE}" dt="2021-07-07T22:20:48.298" v="566" actId="165"/>
          <ac:spMkLst>
            <pc:docMk/>
            <pc:sldMk cId="1888863910" sldId="654"/>
            <ac:spMk id="372" creationId="{2F641047-A047-4698-9249-619A858912BA}"/>
          </ac:spMkLst>
        </pc:spChg>
        <pc:spChg chg="mod">
          <ac:chgData name="MANUEL ALBERTO GUEVARA  NAJARRO" userId="dc0839a7-ef25-445d-88fe-29223dfab4a5" providerId="ADAL" clId="{AAA2C151-2292-4488-865B-5027AEB9D1EE}" dt="2021-07-07T22:20:48.298" v="566" actId="165"/>
          <ac:spMkLst>
            <pc:docMk/>
            <pc:sldMk cId="1888863910" sldId="654"/>
            <ac:spMk id="373" creationId="{E10F4210-76B1-48C7-B1AD-C84EE57F4356}"/>
          </ac:spMkLst>
        </pc:spChg>
        <pc:spChg chg="mod">
          <ac:chgData name="MANUEL ALBERTO GUEVARA  NAJARRO" userId="dc0839a7-ef25-445d-88fe-29223dfab4a5" providerId="ADAL" clId="{AAA2C151-2292-4488-865B-5027AEB9D1EE}" dt="2021-07-07T22:20:48.298" v="566" actId="165"/>
          <ac:spMkLst>
            <pc:docMk/>
            <pc:sldMk cId="1888863910" sldId="654"/>
            <ac:spMk id="374" creationId="{39153C79-0BA7-49AD-839B-7EA5409B1B86}"/>
          </ac:spMkLst>
        </pc:spChg>
        <pc:spChg chg="mod">
          <ac:chgData name="MANUEL ALBERTO GUEVARA  NAJARRO" userId="dc0839a7-ef25-445d-88fe-29223dfab4a5" providerId="ADAL" clId="{AAA2C151-2292-4488-865B-5027AEB9D1EE}" dt="2021-07-07T22:20:48.298" v="566" actId="165"/>
          <ac:spMkLst>
            <pc:docMk/>
            <pc:sldMk cId="1888863910" sldId="654"/>
            <ac:spMk id="375" creationId="{4766588F-6F14-484D-939D-D00665B69B44}"/>
          </ac:spMkLst>
        </pc:spChg>
        <pc:spChg chg="mod">
          <ac:chgData name="MANUEL ALBERTO GUEVARA  NAJARRO" userId="dc0839a7-ef25-445d-88fe-29223dfab4a5" providerId="ADAL" clId="{AAA2C151-2292-4488-865B-5027AEB9D1EE}" dt="2021-07-07T22:20:48.298" v="566" actId="165"/>
          <ac:spMkLst>
            <pc:docMk/>
            <pc:sldMk cId="1888863910" sldId="654"/>
            <ac:spMk id="376" creationId="{A0097E3E-CC23-4140-BC94-6036060D33D3}"/>
          </ac:spMkLst>
        </pc:spChg>
        <pc:spChg chg="mod">
          <ac:chgData name="MANUEL ALBERTO GUEVARA  NAJARRO" userId="dc0839a7-ef25-445d-88fe-29223dfab4a5" providerId="ADAL" clId="{AAA2C151-2292-4488-865B-5027AEB9D1EE}" dt="2021-07-07T22:20:48.298" v="566" actId="165"/>
          <ac:spMkLst>
            <pc:docMk/>
            <pc:sldMk cId="1888863910" sldId="654"/>
            <ac:spMk id="377" creationId="{B8B10FA9-5869-45E7-9DCC-23EBF7FFDD7D}"/>
          </ac:spMkLst>
        </pc:spChg>
        <pc:spChg chg="mod">
          <ac:chgData name="MANUEL ALBERTO GUEVARA  NAJARRO" userId="dc0839a7-ef25-445d-88fe-29223dfab4a5" providerId="ADAL" clId="{AAA2C151-2292-4488-865B-5027AEB9D1EE}" dt="2021-07-07T22:20:48.298" v="566" actId="165"/>
          <ac:spMkLst>
            <pc:docMk/>
            <pc:sldMk cId="1888863910" sldId="654"/>
            <ac:spMk id="378" creationId="{511373B0-AF3D-40AB-92AB-BF285CB62F0C}"/>
          </ac:spMkLst>
        </pc:spChg>
        <pc:spChg chg="mod">
          <ac:chgData name="MANUEL ALBERTO GUEVARA  NAJARRO" userId="dc0839a7-ef25-445d-88fe-29223dfab4a5" providerId="ADAL" clId="{AAA2C151-2292-4488-865B-5027AEB9D1EE}" dt="2021-07-07T22:20:48.298" v="566" actId="165"/>
          <ac:spMkLst>
            <pc:docMk/>
            <pc:sldMk cId="1888863910" sldId="654"/>
            <ac:spMk id="379" creationId="{49C43160-B4E6-454C-956B-CC9ED29EC43F}"/>
          </ac:spMkLst>
        </pc:spChg>
        <pc:spChg chg="mod">
          <ac:chgData name="MANUEL ALBERTO GUEVARA  NAJARRO" userId="dc0839a7-ef25-445d-88fe-29223dfab4a5" providerId="ADAL" clId="{AAA2C151-2292-4488-865B-5027AEB9D1EE}" dt="2021-07-07T22:20:48.298" v="566" actId="165"/>
          <ac:spMkLst>
            <pc:docMk/>
            <pc:sldMk cId="1888863910" sldId="654"/>
            <ac:spMk id="380" creationId="{0C861830-9C35-4A41-A541-F7989D0AC4C8}"/>
          </ac:spMkLst>
        </pc:spChg>
        <pc:spChg chg="mod">
          <ac:chgData name="MANUEL ALBERTO GUEVARA  NAJARRO" userId="dc0839a7-ef25-445d-88fe-29223dfab4a5" providerId="ADAL" clId="{AAA2C151-2292-4488-865B-5027AEB9D1EE}" dt="2021-07-07T22:20:48.298" v="566" actId="165"/>
          <ac:spMkLst>
            <pc:docMk/>
            <pc:sldMk cId="1888863910" sldId="654"/>
            <ac:spMk id="381" creationId="{596378C6-B500-4C4D-94B1-5CF2797DDDFD}"/>
          </ac:spMkLst>
        </pc:spChg>
        <pc:spChg chg="mod">
          <ac:chgData name="MANUEL ALBERTO GUEVARA  NAJARRO" userId="dc0839a7-ef25-445d-88fe-29223dfab4a5" providerId="ADAL" clId="{AAA2C151-2292-4488-865B-5027AEB9D1EE}" dt="2021-07-07T22:20:48.298" v="566" actId="165"/>
          <ac:spMkLst>
            <pc:docMk/>
            <pc:sldMk cId="1888863910" sldId="654"/>
            <ac:spMk id="382" creationId="{64862C21-938E-469C-B3ED-002ABC99D26E}"/>
          </ac:spMkLst>
        </pc:spChg>
        <pc:spChg chg="mod">
          <ac:chgData name="MANUEL ALBERTO GUEVARA  NAJARRO" userId="dc0839a7-ef25-445d-88fe-29223dfab4a5" providerId="ADAL" clId="{AAA2C151-2292-4488-865B-5027AEB9D1EE}" dt="2021-07-07T22:20:48.298" v="566" actId="165"/>
          <ac:spMkLst>
            <pc:docMk/>
            <pc:sldMk cId="1888863910" sldId="654"/>
            <ac:spMk id="383" creationId="{9DF62374-BBC0-4D5D-BA35-F9FE0724A7B3}"/>
          </ac:spMkLst>
        </pc:spChg>
        <pc:spChg chg="mod">
          <ac:chgData name="MANUEL ALBERTO GUEVARA  NAJARRO" userId="dc0839a7-ef25-445d-88fe-29223dfab4a5" providerId="ADAL" clId="{AAA2C151-2292-4488-865B-5027AEB9D1EE}" dt="2021-07-07T22:20:48.298" v="566" actId="165"/>
          <ac:spMkLst>
            <pc:docMk/>
            <pc:sldMk cId="1888863910" sldId="654"/>
            <ac:spMk id="384" creationId="{0B0C32A5-607D-493E-8CF5-15AF4AD0D69D}"/>
          </ac:spMkLst>
        </pc:spChg>
        <pc:spChg chg="mod">
          <ac:chgData name="MANUEL ALBERTO GUEVARA  NAJARRO" userId="dc0839a7-ef25-445d-88fe-29223dfab4a5" providerId="ADAL" clId="{AAA2C151-2292-4488-865B-5027AEB9D1EE}" dt="2021-07-07T22:20:48.298" v="566" actId="165"/>
          <ac:spMkLst>
            <pc:docMk/>
            <pc:sldMk cId="1888863910" sldId="654"/>
            <ac:spMk id="385" creationId="{DA45DA42-EB5C-43D6-8096-31AE704BA9BF}"/>
          </ac:spMkLst>
        </pc:spChg>
        <pc:spChg chg="mod">
          <ac:chgData name="MANUEL ALBERTO GUEVARA  NAJARRO" userId="dc0839a7-ef25-445d-88fe-29223dfab4a5" providerId="ADAL" clId="{AAA2C151-2292-4488-865B-5027AEB9D1EE}" dt="2021-07-07T22:20:48.298" v="566" actId="165"/>
          <ac:spMkLst>
            <pc:docMk/>
            <pc:sldMk cId="1888863910" sldId="654"/>
            <ac:spMk id="386" creationId="{18BE1A17-A8EF-4B0F-BCD6-C6183CBC019C}"/>
          </ac:spMkLst>
        </pc:spChg>
        <pc:spChg chg="mod">
          <ac:chgData name="MANUEL ALBERTO GUEVARA  NAJARRO" userId="dc0839a7-ef25-445d-88fe-29223dfab4a5" providerId="ADAL" clId="{AAA2C151-2292-4488-865B-5027AEB9D1EE}" dt="2021-07-07T22:20:48.298" v="566" actId="165"/>
          <ac:spMkLst>
            <pc:docMk/>
            <pc:sldMk cId="1888863910" sldId="654"/>
            <ac:spMk id="387" creationId="{1D22C9EA-EDB4-4993-8C8B-F74937F8C984}"/>
          </ac:spMkLst>
        </pc:spChg>
        <pc:spChg chg="mod">
          <ac:chgData name="MANUEL ALBERTO GUEVARA  NAJARRO" userId="dc0839a7-ef25-445d-88fe-29223dfab4a5" providerId="ADAL" clId="{AAA2C151-2292-4488-865B-5027AEB9D1EE}" dt="2021-07-07T22:20:48.298" v="566" actId="165"/>
          <ac:spMkLst>
            <pc:docMk/>
            <pc:sldMk cId="1888863910" sldId="654"/>
            <ac:spMk id="388" creationId="{68088073-E2DB-4AAD-A63F-C2B0753EE11C}"/>
          </ac:spMkLst>
        </pc:spChg>
        <pc:spChg chg="mod">
          <ac:chgData name="MANUEL ALBERTO GUEVARA  NAJARRO" userId="dc0839a7-ef25-445d-88fe-29223dfab4a5" providerId="ADAL" clId="{AAA2C151-2292-4488-865B-5027AEB9D1EE}" dt="2021-07-07T22:20:48.298" v="566" actId="165"/>
          <ac:spMkLst>
            <pc:docMk/>
            <pc:sldMk cId="1888863910" sldId="654"/>
            <ac:spMk id="389" creationId="{76D0E684-6118-44D8-83CB-B0BDD2FAADE8}"/>
          </ac:spMkLst>
        </pc:spChg>
        <pc:spChg chg="mod">
          <ac:chgData name="MANUEL ALBERTO GUEVARA  NAJARRO" userId="dc0839a7-ef25-445d-88fe-29223dfab4a5" providerId="ADAL" clId="{AAA2C151-2292-4488-865B-5027AEB9D1EE}" dt="2021-07-07T22:20:48.298" v="566" actId="165"/>
          <ac:spMkLst>
            <pc:docMk/>
            <pc:sldMk cId="1888863910" sldId="654"/>
            <ac:spMk id="390" creationId="{91B91B96-27FB-4755-B53F-9881EB00EFE0}"/>
          </ac:spMkLst>
        </pc:spChg>
        <pc:spChg chg="mod">
          <ac:chgData name="MANUEL ALBERTO GUEVARA  NAJARRO" userId="dc0839a7-ef25-445d-88fe-29223dfab4a5" providerId="ADAL" clId="{AAA2C151-2292-4488-865B-5027AEB9D1EE}" dt="2021-07-07T22:20:48.298" v="566" actId="165"/>
          <ac:spMkLst>
            <pc:docMk/>
            <pc:sldMk cId="1888863910" sldId="654"/>
            <ac:spMk id="391" creationId="{5B878DB9-4421-412A-812B-EF0012FA5A90}"/>
          </ac:spMkLst>
        </pc:spChg>
        <pc:spChg chg="mod">
          <ac:chgData name="MANUEL ALBERTO GUEVARA  NAJARRO" userId="dc0839a7-ef25-445d-88fe-29223dfab4a5" providerId="ADAL" clId="{AAA2C151-2292-4488-865B-5027AEB9D1EE}" dt="2021-07-07T22:20:48.298" v="566" actId="165"/>
          <ac:spMkLst>
            <pc:docMk/>
            <pc:sldMk cId="1888863910" sldId="654"/>
            <ac:spMk id="392" creationId="{C4D44C09-A7AE-4E52-BE31-7960EA4418BE}"/>
          </ac:spMkLst>
        </pc:spChg>
        <pc:spChg chg="mod">
          <ac:chgData name="MANUEL ALBERTO GUEVARA  NAJARRO" userId="dc0839a7-ef25-445d-88fe-29223dfab4a5" providerId="ADAL" clId="{AAA2C151-2292-4488-865B-5027AEB9D1EE}" dt="2021-07-07T22:20:48.298" v="566" actId="165"/>
          <ac:spMkLst>
            <pc:docMk/>
            <pc:sldMk cId="1888863910" sldId="654"/>
            <ac:spMk id="393" creationId="{35983254-C974-46D9-8BA6-8AA5D2B6BE9D}"/>
          </ac:spMkLst>
        </pc:spChg>
        <pc:spChg chg="mod">
          <ac:chgData name="MANUEL ALBERTO GUEVARA  NAJARRO" userId="dc0839a7-ef25-445d-88fe-29223dfab4a5" providerId="ADAL" clId="{AAA2C151-2292-4488-865B-5027AEB9D1EE}" dt="2021-07-07T22:20:48.298" v="566" actId="165"/>
          <ac:spMkLst>
            <pc:docMk/>
            <pc:sldMk cId="1888863910" sldId="654"/>
            <ac:spMk id="394" creationId="{65EDBB3D-F7DF-43A0-9E6F-ACE2CA66D2BC}"/>
          </ac:spMkLst>
        </pc:spChg>
        <pc:spChg chg="mod">
          <ac:chgData name="MANUEL ALBERTO GUEVARA  NAJARRO" userId="dc0839a7-ef25-445d-88fe-29223dfab4a5" providerId="ADAL" clId="{AAA2C151-2292-4488-865B-5027AEB9D1EE}" dt="2021-07-07T22:20:48.298" v="566" actId="165"/>
          <ac:spMkLst>
            <pc:docMk/>
            <pc:sldMk cId="1888863910" sldId="654"/>
            <ac:spMk id="395" creationId="{32A50416-541B-44FE-A0D3-DF1A994BA24D}"/>
          </ac:spMkLst>
        </pc:spChg>
        <pc:spChg chg="mod">
          <ac:chgData name="MANUEL ALBERTO GUEVARA  NAJARRO" userId="dc0839a7-ef25-445d-88fe-29223dfab4a5" providerId="ADAL" clId="{AAA2C151-2292-4488-865B-5027AEB9D1EE}" dt="2021-07-07T22:20:48.298" v="566" actId="165"/>
          <ac:spMkLst>
            <pc:docMk/>
            <pc:sldMk cId="1888863910" sldId="654"/>
            <ac:spMk id="396" creationId="{5A6FEB9B-42A5-4442-B733-A08FCC8875FA}"/>
          </ac:spMkLst>
        </pc:spChg>
        <pc:spChg chg="mod">
          <ac:chgData name="MANUEL ALBERTO GUEVARA  NAJARRO" userId="dc0839a7-ef25-445d-88fe-29223dfab4a5" providerId="ADAL" clId="{AAA2C151-2292-4488-865B-5027AEB9D1EE}" dt="2021-07-07T22:20:48.298" v="566" actId="165"/>
          <ac:spMkLst>
            <pc:docMk/>
            <pc:sldMk cId="1888863910" sldId="654"/>
            <ac:spMk id="397" creationId="{7256C3CF-F996-4550-B92A-C7AE04718D64}"/>
          </ac:spMkLst>
        </pc:spChg>
        <pc:spChg chg="mod">
          <ac:chgData name="MANUEL ALBERTO GUEVARA  NAJARRO" userId="dc0839a7-ef25-445d-88fe-29223dfab4a5" providerId="ADAL" clId="{AAA2C151-2292-4488-865B-5027AEB9D1EE}" dt="2021-07-07T22:20:48.298" v="566" actId="165"/>
          <ac:spMkLst>
            <pc:docMk/>
            <pc:sldMk cId="1888863910" sldId="654"/>
            <ac:spMk id="398" creationId="{671F6FF1-E550-4CF6-9BE5-066532CB2104}"/>
          </ac:spMkLst>
        </pc:spChg>
        <pc:spChg chg="mod">
          <ac:chgData name="MANUEL ALBERTO GUEVARA  NAJARRO" userId="dc0839a7-ef25-445d-88fe-29223dfab4a5" providerId="ADAL" clId="{AAA2C151-2292-4488-865B-5027AEB9D1EE}" dt="2021-07-07T22:20:48.298" v="566" actId="165"/>
          <ac:spMkLst>
            <pc:docMk/>
            <pc:sldMk cId="1888863910" sldId="654"/>
            <ac:spMk id="399" creationId="{DE1F4724-2037-48A2-8D16-CA2ACC2BFBF3}"/>
          </ac:spMkLst>
        </pc:spChg>
        <pc:spChg chg="mod">
          <ac:chgData name="MANUEL ALBERTO GUEVARA  NAJARRO" userId="dc0839a7-ef25-445d-88fe-29223dfab4a5" providerId="ADAL" clId="{AAA2C151-2292-4488-865B-5027AEB9D1EE}" dt="2021-07-07T22:20:48.298" v="566" actId="165"/>
          <ac:spMkLst>
            <pc:docMk/>
            <pc:sldMk cId="1888863910" sldId="654"/>
            <ac:spMk id="400" creationId="{88AC32ED-1A9B-43D7-90C3-8022A6E3548D}"/>
          </ac:spMkLst>
        </pc:spChg>
        <pc:spChg chg="mod">
          <ac:chgData name="MANUEL ALBERTO GUEVARA  NAJARRO" userId="dc0839a7-ef25-445d-88fe-29223dfab4a5" providerId="ADAL" clId="{AAA2C151-2292-4488-865B-5027AEB9D1EE}" dt="2021-07-07T22:20:48.298" v="566" actId="165"/>
          <ac:spMkLst>
            <pc:docMk/>
            <pc:sldMk cId="1888863910" sldId="654"/>
            <ac:spMk id="401" creationId="{92E0C526-6902-4974-9F02-95347129F6AF}"/>
          </ac:spMkLst>
        </pc:spChg>
        <pc:spChg chg="mod">
          <ac:chgData name="MANUEL ALBERTO GUEVARA  NAJARRO" userId="dc0839a7-ef25-445d-88fe-29223dfab4a5" providerId="ADAL" clId="{AAA2C151-2292-4488-865B-5027AEB9D1EE}" dt="2021-07-07T22:20:48.298" v="566" actId="165"/>
          <ac:spMkLst>
            <pc:docMk/>
            <pc:sldMk cId="1888863910" sldId="654"/>
            <ac:spMk id="402" creationId="{D5EF2CBE-CC56-4F43-9C8E-E30F3CB32BAA}"/>
          </ac:spMkLst>
        </pc:spChg>
        <pc:spChg chg="mod">
          <ac:chgData name="MANUEL ALBERTO GUEVARA  NAJARRO" userId="dc0839a7-ef25-445d-88fe-29223dfab4a5" providerId="ADAL" clId="{AAA2C151-2292-4488-865B-5027AEB9D1EE}" dt="2021-07-07T22:20:48.298" v="566" actId="165"/>
          <ac:spMkLst>
            <pc:docMk/>
            <pc:sldMk cId="1888863910" sldId="654"/>
            <ac:spMk id="403" creationId="{A0CA4AA5-AB1C-482E-8392-70C04610DA44}"/>
          </ac:spMkLst>
        </pc:spChg>
        <pc:spChg chg="mod">
          <ac:chgData name="MANUEL ALBERTO GUEVARA  NAJARRO" userId="dc0839a7-ef25-445d-88fe-29223dfab4a5" providerId="ADAL" clId="{AAA2C151-2292-4488-865B-5027AEB9D1EE}" dt="2021-07-07T22:20:48.298" v="566" actId="165"/>
          <ac:spMkLst>
            <pc:docMk/>
            <pc:sldMk cId="1888863910" sldId="654"/>
            <ac:spMk id="404" creationId="{71B2BF88-7784-41DA-AED7-9F1E2C196B81}"/>
          </ac:spMkLst>
        </pc:spChg>
        <pc:spChg chg="mod">
          <ac:chgData name="MANUEL ALBERTO GUEVARA  NAJARRO" userId="dc0839a7-ef25-445d-88fe-29223dfab4a5" providerId="ADAL" clId="{AAA2C151-2292-4488-865B-5027AEB9D1EE}" dt="2021-07-07T22:20:48.298" v="566" actId="165"/>
          <ac:spMkLst>
            <pc:docMk/>
            <pc:sldMk cId="1888863910" sldId="654"/>
            <ac:spMk id="405" creationId="{434211CF-502D-428A-B963-903B9DEA325F}"/>
          </ac:spMkLst>
        </pc:spChg>
        <pc:spChg chg="mod">
          <ac:chgData name="MANUEL ALBERTO GUEVARA  NAJARRO" userId="dc0839a7-ef25-445d-88fe-29223dfab4a5" providerId="ADAL" clId="{AAA2C151-2292-4488-865B-5027AEB9D1EE}" dt="2021-07-07T22:20:48.298" v="566" actId="165"/>
          <ac:spMkLst>
            <pc:docMk/>
            <pc:sldMk cId="1888863910" sldId="654"/>
            <ac:spMk id="406" creationId="{3F351C9D-1416-4742-984F-613B30CB69F6}"/>
          </ac:spMkLst>
        </pc:spChg>
        <pc:spChg chg="mod">
          <ac:chgData name="MANUEL ALBERTO GUEVARA  NAJARRO" userId="dc0839a7-ef25-445d-88fe-29223dfab4a5" providerId="ADAL" clId="{AAA2C151-2292-4488-865B-5027AEB9D1EE}" dt="2021-07-07T22:20:48.298" v="566" actId="165"/>
          <ac:spMkLst>
            <pc:docMk/>
            <pc:sldMk cId="1888863910" sldId="654"/>
            <ac:spMk id="407" creationId="{4C0DB132-9A97-4202-A84E-0453E04EAB6A}"/>
          </ac:spMkLst>
        </pc:spChg>
        <pc:spChg chg="mod">
          <ac:chgData name="MANUEL ALBERTO GUEVARA  NAJARRO" userId="dc0839a7-ef25-445d-88fe-29223dfab4a5" providerId="ADAL" clId="{AAA2C151-2292-4488-865B-5027AEB9D1EE}" dt="2021-07-07T22:20:48.298" v="566" actId="165"/>
          <ac:spMkLst>
            <pc:docMk/>
            <pc:sldMk cId="1888863910" sldId="654"/>
            <ac:spMk id="408" creationId="{637E862C-56AA-4E24-8A8B-CA18CC51E68A}"/>
          </ac:spMkLst>
        </pc:spChg>
        <pc:spChg chg="mod">
          <ac:chgData name="MANUEL ALBERTO GUEVARA  NAJARRO" userId="dc0839a7-ef25-445d-88fe-29223dfab4a5" providerId="ADAL" clId="{AAA2C151-2292-4488-865B-5027AEB9D1EE}" dt="2021-07-07T22:20:48.298" v="566" actId="165"/>
          <ac:spMkLst>
            <pc:docMk/>
            <pc:sldMk cId="1888863910" sldId="654"/>
            <ac:spMk id="409" creationId="{FA09E7E6-6869-4AE1-A061-11EBDC43DF88}"/>
          </ac:spMkLst>
        </pc:spChg>
        <pc:spChg chg="mod">
          <ac:chgData name="MANUEL ALBERTO GUEVARA  NAJARRO" userId="dc0839a7-ef25-445d-88fe-29223dfab4a5" providerId="ADAL" clId="{AAA2C151-2292-4488-865B-5027AEB9D1EE}" dt="2021-07-07T22:20:48.298" v="566" actId="165"/>
          <ac:spMkLst>
            <pc:docMk/>
            <pc:sldMk cId="1888863910" sldId="654"/>
            <ac:spMk id="410" creationId="{6B53A34A-C0DC-4055-81AF-ACEB25290F38}"/>
          </ac:spMkLst>
        </pc:spChg>
        <pc:spChg chg="mod">
          <ac:chgData name="MANUEL ALBERTO GUEVARA  NAJARRO" userId="dc0839a7-ef25-445d-88fe-29223dfab4a5" providerId="ADAL" clId="{AAA2C151-2292-4488-865B-5027AEB9D1EE}" dt="2021-07-07T22:20:48.298" v="566" actId="165"/>
          <ac:spMkLst>
            <pc:docMk/>
            <pc:sldMk cId="1888863910" sldId="654"/>
            <ac:spMk id="411" creationId="{7AB94ED2-F0CE-4C65-AE82-049573A1680E}"/>
          </ac:spMkLst>
        </pc:spChg>
        <pc:spChg chg="mod">
          <ac:chgData name="MANUEL ALBERTO GUEVARA  NAJARRO" userId="dc0839a7-ef25-445d-88fe-29223dfab4a5" providerId="ADAL" clId="{AAA2C151-2292-4488-865B-5027AEB9D1EE}" dt="2021-07-07T22:20:48.298" v="566" actId="165"/>
          <ac:spMkLst>
            <pc:docMk/>
            <pc:sldMk cId="1888863910" sldId="654"/>
            <ac:spMk id="412" creationId="{28F1E8CA-C33C-4732-9C9C-08F114518E54}"/>
          </ac:spMkLst>
        </pc:spChg>
        <pc:spChg chg="mod">
          <ac:chgData name="MANUEL ALBERTO GUEVARA  NAJARRO" userId="dc0839a7-ef25-445d-88fe-29223dfab4a5" providerId="ADAL" clId="{AAA2C151-2292-4488-865B-5027AEB9D1EE}" dt="2021-07-07T22:20:48.298" v="566" actId="165"/>
          <ac:spMkLst>
            <pc:docMk/>
            <pc:sldMk cId="1888863910" sldId="654"/>
            <ac:spMk id="413" creationId="{1E0A1742-5767-4981-BC45-7B969B380652}"/>
          </ac:spMkLst>
        </pc:spChg>
        <pc:spChg chg="add mod topLvl">
          <ac:chgData name="MANUEL ALBERTO GUEVARA  NAJARRO" userId="dc0839a7-ef25-445d-88fe-29223dfab4a5" providerId="ADAL" clId="{AAA2C151-2292-4488-865B-5027AEB9D1EE}" dt="2021-07-07T22:23:10.475" v="729" actId="2711"/>
          <ac:spMkLst>
            <pc:docMk/>
            <pc:sldMk cId="1888863910" sldId="654"/>
            <ac:spMk id="414" creationId="{8BAC74AC-AF99-40A6-9B94-AEE24CCECCE6}"/>
          </ac:spMkLst>
        </pc:spChg>
        <pc:spChg chg="add mod topLvl">
          <ac:chgData name="MANUEL ALBERTO GUEVARA  NAJARRO" userId="dc0839a7-ef25-445d-88fe-29223dfab4a5" providerId="ADAL" clId="{AAA2C151-2292-4488-865B-5027AEB9D1EE}" dt="2021-07-07T22:23:10.475" v="729" actId="2711"/>
          <ac:spMkLst>
            <pc:docMk/>
            <pc:sldMk cId="1888863910" sldId="654"/>
            <ac:spMk id="415" creationId="{CCE95E54-5A8A-4CD2-83EB-E33372DD0774}"/>
          </ac:spMkLst>
        </pc:spChg>
        <pc:spChg chg="mod">
          <ac:chgData name="MANUEL ALBERTO GUEVARA  NAJARRO" userId="dc0839a7-ef25-445d-88fe-29223dfab4a5" providerId="ADAL" clId="{AAA2C151-2292-4488-865B-5027AEB9D1EE}" dt="2021-07-07T22:20:48.298" v="566" actId="165"/>
          <ac:spMkLst>
            <pc:docMk/>
            <pc:sldMk cId="1888863910" sldId="654"/>
            <ac:spMk id="419" creationId="{713C8B08-303F-4AC2-AD04-4C10AC47EB0B}"/>
          </ac:spMkLst>
        </pc:spChg>
        <pc:spChg chg="mod">
          <ac:chgData name="MANUEL ALBERTO GUEVARA  NAJARRO" userId="dc0839a7-ef25-445d-88fe-29223dfab4a5" providerId="ADAL" clId="{AAA2C151-2292-4488-865B-5027AEB9D1EE}" dt="2021-07-07T22:20:48.298" v="566" actId="165"/>
          <ac:spMkLst>
            <pc:docMk/>
            <pc:sldMk cId="1888863910" sldId="654"/>
            <ac:spMk id="420" creationId="{7D86A714-675B-4E4B-9A31-C1BD07604FD4}"/>
          </ac:spMkLst>
        </pc:spChg>
        <pc:spChg chg="mod">
          <ac:chgData name="MANUEL ALBERTO GUEVARA  NAJARRO" userId="dc0839a7-ef25-445d-88fe-29223dfab4a5" providerId="ADAL" clId="{AAA2C151-2292-4488-865B-5027AEB9D1EE}" dt="2021-07-07T22:20:48.298" v="566" actId="165"/>
          <ac:spMkLst>
            <pc:docMk/>
            <pc:sldMk cId="1888863910" sldId="654"/>
            <ac:spMk id="421" creationId="{5E2F71AE-DD4C-447A-BCA2-0151B82D475D}"/>
          </ac:spMkLst>
        </pc:spChg>
        <pc:spChg chg="mod">
          <ac:chgData name="MANUEL ALBERTO GUEVARA  NAJARRO" userId="dc0839a7-ef25-445d-88fe-29223dfab4a5" providerId="ADAL" clId="{AAA2C151-2292-4488-865B-5027AEB9D1EE}" dt="2021-07-07T22:20:48.298" v="566" actId="165"/>
          <ac:spMkLst>
            <pc:docMk/>
            <pc:sldMk cId="1888863910" sldId="654"/>
            <ac:spMk id="422" creationId="{C9A752BC-A7EA-4846-8D47-054F45457770}"/>
          </ac:spMkLst>
        </pc:spChg>
        <pc:spChg chg="mod">
          <ac:chgData name="MANUEL ALBERTO GUEVARA  NAJARRO" userId="dc0839a7-ef25-445d-88fe-29223dfab4a5" providerId="ADAL" clId="{AAA2C151-2292-4488-865B-5027AEB9D1EE}" dt="2021-07-07T22:20:48.298" v="566" actId="165"/>
          <ac:spMkLst>
            <pc:docMk/>
            <pc:sldMk cId="1888863910" sldId="654"/>
            <ac:spMk id="423" creationId="{64FBF02D-0830-4113-B212-67367DD839E8}"/>
          </ac:spMkLst>
        </pc:spChg>
        <pc:spChg chg="mod">
          <ac:chgData name="MANUEL ALBERTO GUEVARA  NAJARRO" userId="dc0839a7-ef25-445d-88fe-29223dfab4a5" providerId="ADAL" clId="{AAA2C151-2292-4488-865B-5027AEB9D1EE}" dt="2021-07-07T22:20:48.298" v="566" actId="165"/>
          <ac:spMkLst>
            <pc:docMk/>
            <pc:sldMk cId="1888863910" sldId="654"/>
            <ac:spMk id="424" creationId="{AE1B5E2F-8C36-4CBC-830C-D89B3FBCB9DC}"/>
          </ac:spMkLst>
        </pc:spChg>
        <pc:spChg chg="mod">
          <ac:chgData name="MANUEL ALBERTO GUEVARA  NAJARRO" userId="dc0839a7-ef25-445d-88fe-29223dfab4a5" providerId="ADAL" clId="{AAA2C151-2292-4488-865B-5027AEB9D1EE}" dt="2021-07-07T22:22:44.046" v="726" actId="207"/>
          <ac:spMkLst>
            <pc:docMk/>
            <pc:sldMk cId="1888863910" sldId="654"/>
            <ac:spMk id="425" creationId="{45F7F2CA-1AF7-413B-8654-942BE76218AA}"/>
          </ac:spMkLst>
        </pc:spChg>
        <pc:spChg chg="mod">
          <ac:chgData name="MANUEL ALBERTO GUEVARA  NAJARRO" userId="dc0839a7-ef25-445d-88fe-29223dfab4a5" providerId="ADAL" clId="{AAA2C151-2292-4488-865B-5027AEB9D1EE}" dt="2021-07-07T22:22:44.046" v="726" actId="207"/>
          <ac:spMkLst>
            <pc:docMk/>
            <pc:sldMk cId="1888863910" sldId="654"/>
            <ac:spMk id="426" creationId="{B20D7DE3-AA59-4099-A127-4506E673A27A}"/>
          </ac:spMkLst>
        </pc:spChg>
        <pc:spChg chg="mod">
          <ac:chgData name="MANUEL ALBERTO GUEVARA  NAJARRO" userId="dc0839a7-ef25-445d-88fe-29223dfab4a5" providerId="ADAL" clId="{AAA2C151-2292-4488-865B-5027AEB9D1EE}" dt="2021-07-07T22:22:44.046" v="726" actId="207"/>
          <ac:spMkLst>
            <pc:docMk/>
            <pc:sldMk cId="1888863910" sldId="654"/>
            <ac:spMk id="427" creationId="{88A1C594-47EB-4EF0-B216-35343146A4DD}"/>
          </ac:spMkLst>
        </pc:spChg>
        <pc:spChg chg="mod">
          <ac:chgData name="MANUEL ALBERTO GUEVARA  NAJARRO" userId="dc0839a7-ef25-445d-88fe-29223dfab4a5" providerId="ADAL" clId="{AAA2C151-2292-4488-865B-5027AEB9D1EE}" dt="2021-07-07T22:22:44.046" v="726" actId="207"/>
          <ac:spMkLst>
            <pc:docMk/>
            <pc:sldMk cId="1888863910" sldId="654"/>
            <ac:spMk id="428" creationId="{AA6F6A0D-1D64-487D-996A-DC84B0CB7F18}"/>
          </ac:spMkLst>
        </pc:spChg>
        <pc:spChg chg="mod">
          <ac:chgData name="MANUEL ALBERTO GUEVARA  NAJARRO" userId="dc0839a7-ef25-445d-88fe-29223dfab4a5" providerId="ADAL" clId="{AAA2C151-2292-4488-865B-5027AEB9D1EE}" dt="2021-07-07T22:22:44.046" v="726" actId="207"/>
          <ac:spMkLst>
            <pc:docMk/>
            <pc:sldMk cId="1888863910" sldId="654"/>
            <ac:spMk id="429" creationId="{F97E3335-42C4-43F5-A4DA-C5EC38EED37D}"/>
          </ac:spMkLst>
        </pc:spChg>
        <pc:spChg chg="mod">
          <ac:chgData name="MANUEL ALBERTO GUEVARA  NAJARRO" userId="dc0839a7-ef25-445d-88fe-29223dfab4a5" providerId="ADAL" clId="{AAA2C151-2292-4488-865B-5027AEB9D1EE}" dt="2021-07-07T22:22:44.046" v="726" actId="207"/>
          <ac:spMkLst>
            <pc:docMk/>
            <pc:sldMk cId="1888863910" sldId="654"/>
            <ac:spMk id="430" creationId="{58E3BA91-E2FA-405D-AA52-B4739160043D}"/>
          </ac:spMkLst>
        </pc:spChg>
        <pc:spChg chg="mod">
          <ac:chgData name="MANUEL ALBERTO GUEVARA  NAJARRO" userId="dc0839a7-ef25-445d-88fe-29223dfab4a5" providerId="ADAL" clId="{AAA2C151-2292-4488-865B-5027AEB9D1EE}" dt="2021-07-07T22:22:44.046" v="726" actId="207"/>
          <ac:spMkLst>
            <pc:docMk/>
            <pc:sldMk cId="1888863910" sldId="654"/>
            <ac:spMk id="431" creationId="{3CE1D56B-BAF7-4939-A038-E5F3EDFCD6A3}"/>
          </ac:spMkLst>
        </pc:spChg>
        <pc:spChg chg="mod">
          <ac:chgData name="MANUEL ALBERTO GUEVARA  NAJARRO" userId="dc0839a7-ef25-445d-88fe-29223dfab4a5" providerId="ADAL" clId="{AAA2C151-2292-4488-865B-5027AEB9D1EE}" dt="2021-07-07T22:22:44.046" v="726" actId="207"/>
          <ac:spMkLst>
            <pc:docMk/>
            <pc:sldMk cId="1888863910" sldId="654"/>
            <ac:spMk id="432" creationId="{70F1EB8E-75D8-4260-8D65-ECC67604A485}"/>
          </ac:spMkLst>
        </pc:spChg>
        <pc:spChg chg="mod">
          <ac:chgData name="MANUEL ALBERTO GUEVARA  NAJARRO" userId="dc0839a7-ef25-445d-88fe-29223dfab4a5" providerId="ADAL" clId="{AAA2C151-2292-4488-865B-5027AEB9D1EE}" dt="2021-07-07T22:22:44.046" v="726" actId="207"/>
          <ac:spMkLst>
            <pc:docMk/>
            <pc:sldMk cId="1888863910" sldId="654"/>
            <ac:spMk id="433" creationId="{671711A4-0D5F-496D-BBB5-6DAA41E356EC}"/>
          </ac:spMkLst>
        </pc:spChg>
        <pc:spChg chg="mod">
          <ac:chgData name="MANUEL ALBERTO GUEVARA  NAJARRO" userId="dc0839a7-ef25-445d-88fe-29223dfab4a5" providerId="ADAL" clId="{AAA2C151-2292-4488-865B-5027AEB9D1EE}" dt="2021-07-07T22:22:44.046" v="726" actId="207"/>
          <ac:spMkLst>
            <pc:docMk/>
            <pc:sldMk cId="1888863910" sldId="654"/>
            <ac:spMk id="434" creationId="{1FF8CAC7-39FD-419B-8DF4-29BDA22581E0}"/>
          </ac:spMkLst>
        </pc:spChg>
        <pc:spChg chg="mod">
          <ac:chgData name="MANUEL ALBERTO GUEVARA  NAJARRO" userId="dc0839a7-ef25-445d-88fe-29223dfab4a5" providerId="ADAL" clId="{AAA2C151-2292-4488-865B-5027AEB9D1EE}" dt="2021-07-07T22:22:44.046" v="726" actId="207"/>
          <ac:spMkLst>
            <pc:docMk/>
            <pc:sldMk cId="1888863910" sldId="654"/>
            <ac:spMk id="435" creationId="{2DDFA40A-9B0B-4341-A735-E481285E1346}"/>
          </ac:spMkLst>
        </pc:spChg>
        <pc:spChg chg="mod">
          <ac:chgData name="MANUEL ALBERTO GUEVARA  NAJARRO" userId="dc0839a7-ef25-445d-88fe-29223dfab4a5" providerId="ADAL" clId="{AAA2C151-2292-4488-865B-5027AEB9D1EE}" dt="2021-07-07T22:22:44.046" v="726" actId="207"/>
          <ac:spMkLst>
            <pc:docMk/>
            <pc:sldMk cId="1888863910" sldId="654"/>
            <ac:spMk id="436" creationId="{0CBC44FD-A06E-46B6-9DC6-5B030B1F2415}"/>
          </ac:spMkLst>
        </pc:spChg>
        <pc:spChg chg="mod">
          <ac:chgData name="MANUEL ALBERTO GUEVARA  NAJARRO" userId="dc0839a7-ef25-445d-88fe-29223dfab4a5" providerId="ADAL" clId="{AAA2C151-2292-4488-865B-5027AEB9D1EE}" dt="2021-07-07T22:22:44.046" v="726" actId="207"/>
          <ac:spMkLst>
            <pc:docMk/>
            <pc:sldMk cId="1888863910" sldId="654"/>
            <ac:spMk id="437" creationId="{E4C3AE9F-3892-40A0-828D-A779EDD3A78B}"/>
          </ac:spMkLst>
        </pc:spChg>
        <pc:spChg chg="mod">
          <ac:chgData name="MANUEL ALBERTO GUEVARA  NAJARRO" userId="dc0839a7-ef25-445d-88fe-29223dfab4a5" providerId="ADAL" clId="{AAA2C151-2292-4488-865B-5027AEB9D1EE}" dt="2021-07-07T22:22:44.046" v="726" actId="207"/>
          <ac:spMkLst>
            <pc:docMk/>
            <pc:sldMk cId="1888863910" sldId="654"/>
            <ac:spMk id="438" creationId="{2523A4E8-50A4-4416-9E06-A65D7C609016}"/>
          </ac:spMkLst>
        </pc:spChg>
        <pc:spChg chg="mod">
          <ac:chgData name="MANUEL ALBERTO GUEVARA  NAJARRO" userId="dc0839a7-ef25-445d-88fe-29223dfab4a5" providerId="ADAL" clId="{AAA2C151-2292-4488-865B-5027AEB9D1EE}" dt="2021-07-07T22:22:44.046" v="726" actId="207"/>
          <ac:spMkLst>
            <pc:docMk/>
            <pc:sldMk cId="1888863910" sldId="654"/>
            <ac:spMk id="439" creationId="{F639FDBC-C5A7-4F2A-A926-BAC1B4C2FBA1}"/>
          </ac:spMkLst>
        </pc:spChg>
        <pc:spChg chg="mod">
          <ac:chgData name="MANUEL ALBERTO GUEVARA  NAJARRO" userId="dc0839a7-ef25-445d-88fe-29223dfab4a5" providerId="ADAL" clId="{AAA2C151-2292-4488-865B-5027AEB9D1EE}" dt="2021-07-07T22:22:44.046" v="726" actId="207"/>
          <ac:spMkLst>
            <pc:docMk/>
            <pc:sldMk cId="1888863910" sldId="654"/>
            <ac:spMk id="440" creationId="{DF3CC479-0F4A-4CF9-B336-DF7107A01E70}"/>
          </ac:spMkLst>
        </pc:spChg>
        <pc:spChg chg="mod">
          <ac:chgData name="MANUEL ALBERTO GUEVARA  NAJARRO" userId="dc0839a7-ef25-445d-88fe-29223dfab4a5" providerId="ADAL" clId="{AAA2C151-2292-4488-865B-5027AEB9D1EE}" dt="2021-07-07T22:22:44.046" v="726" actId="207"/>
          <ac:spMkLst>
            <pc:docMk/>
            <pc:sldMk cId="1888863910" sldId="654"/>
            <ac:spMk id="441" creationId="{392DE862-68E9-4A45-8EA6-DD85FE838AB7}"/>
          </ac:spMkLst>
        </pc:spChg>
        <pc:spChg chg="mod">
          <ac:chgData name="MANUEL ALBERTO GUEVARA  NAJARRO" userId="dc0839a7-ef25-445d-88fe-29223dfab4a5" providerId="ADAL" clId="{AAA2C151-2292-4488-865B-5027AEB9D1EE}" dt="2021-07-07T22:22:44.046" v="726" actId="207"/>
          <ac:spMkLst>
            <pc:docMk/>
            <pc:sldMk cId="1888863910" sldId="654"/>
            <ac:spMk id="442" creationId="{98EBADE3-5804-44D4-BDED-ED900F287775}"/>
          </ac:spMkLst>
        </pc:spChg>
        <pc:spChg chg="mod">
          <ac:chgData name="MANUEL ALBERTO GUEVARA  NAJARRO" userId="dc0839a7-ef25-445d-88fe-29223dfab4a5" providerId="ADAL" clId="{AAA2C151-2292-4488-865B-5027AEB9D1EE}" dt="2021-07-07T22:22:44.046" v="726" actId="207"/>
          <ac:spMkLst>
            <pc:docMk/>
            <pc:sldMk cId="1888863910" sldId="654"/>
            <ac:spMk id="443" creationId="{A49B50F7-368E-47AF-96B1-8A29C3D1C587}"/>
          </ac:spMkLst>
        </pc:spChg>
        <pc:spChg chg="mod">
          <ac:chgData name="MANUEL ALBERTO GUEVARA  NAJARRO" userId="dc0839a7-ef25-445d-88fe-29223dfab4a5" providerId="ADAL" clId="{AAA2C151-2292-4488-865B-5027AEB9D1EE}" dt="2021-07-07T22:22:44.046" v="726" actId="207"/>
          <ac:spMkLst>
            <pc:docMk/>
            <pc:sldMk cId="1888863910" sldId="654"/>
            <ac:spMk id="444" creationId="{40AAE958-D604-4E72-A12E-516A883FEB95}"/>
          </ac:spMkLst>
        </pc:spChg>
        <pc:spChg chg="mod">
          <ac:chgData name="MANUEL ALBERTO GUEVARA  NAJARRO" userId="dc0839a7-ef25-445d-88fe-29223dfab4a5" providerId="ADAL" clId="{AAA2C151-2292-4488-865B-5027AEB9D1EE}" dt="2021-07-07T22:22:44.046" v="726" actId="207"/>
          <ac:spMkLst>
            <pc:docMk/>
            <pc:sldMk cId="1888863910" sldId="654"/>
            <ac:spMk id="445" creationId="{B74E06C7-369A-4E8B-AFAF-A186B239FCDA}"/>
          </ac:spMkLst>
        </pc:spChg>
        <pc:spChg chg="mod">
          <ac:chgData name="MANUEL ALBERTO GUEVARA  NAJARRO" userId="dc0839a7-ef25-445d-88fe-29223dfab4a5" providerId="ADAL" clId="{AAA2C151-2292-4488-865B-5027AEB9D1EE}" dt="2021-07-07T22:22:44.046" v="726" actId="207"/>
          <ac:spMkLst>
            <pc:docMk/>
            <pc:sldMk cId="1888863910" sldId="654"/>
            <ac:spMk id="446" creationId="{37E6F594-C016-40EC-B2F3-29ED50B8AFD5}"/>
          </ac:spMkLst>
        </pc:spChg>
        <pc:spChg chg="mod">
          <ac:chgData name="MANUEL ALBERTO GUEVARA  NAJARRO" userId="dc0839a7-ef25-445d-88fe-29223dfab4a5" providerId="ADAL" clId="{AAA2C151-2292-4488-865B-5027AEB9D1EE}" dt="2021-07-07T22:22:44.046" v="726" actId="207"/>
          <ac:spMkLst>
            <pc:docMk/>
            <pc:sldMk cId="1888863910" sldId="654"/>
            <ac:spMk id="447" creationId="{B7BC9C95-22E1-48EA-AF35-5E955FC6B804}"/>
          </ac:spMkLst>
        </pc:spChg>
        <pc:spChg chg="mod">
          <ac:chgData name="MANUEL ALBERTO GUEVARA  NAJARRO" userId="dc0839a7-ef25-445d-88fe-29223dfab4a5" providerId="ADAL" clId="{AAA2C151-2292-4488-865B-5027AEB9D1EE}" dt="2021-07-07T22:22:44.046" v="726" actId="207"/>
          <ac:spMkLst>
            <pc:docMk/>
            <pc:sldMk cId="1888863910" sldId="654"/>
            <ac:spMk id="448" creationId="{19D5DA84-D17C-4E27-ABF3-F50D024265B0}"/>
          </ac:spMkLst>
        </pc:spChg>
        <pc:spChg chg="mod">
          <ac:chgData name="MANUEL ALBERTO GUEVARA  NAJARRO" userId="dc0839a7-ef25-445d-88fe-29223dfab4a5" providerId="ADAL" clId="{AAA2C151-2292-4488-865B-5027AEB9D1EE}" dt="2021-07-07T22:22:44.046" v="726" actId="207"/>
          <ac:spMkLst>
            <pc:docMk/>
            <pc:sldMk cId="1888863910" sldId="654"/>
            <ac:spMk id="449" creationId="{A2239243-398E-4512-B3F9-5A9B879CF29A}"/>
          </ac:spMkLst>
        </pc:spChg>
        <pc:spChg chg="mod">
          <ac:chgData name="MANUEL ALBERTO GUEVARA  NAJARRO" userId="dc0839a7-ef25-445d-88fe-29223dfab4a5" providerId="ADAL" clId="{AAA2C151-2292-4488-865B-5027AEB9D1EE}" dt="2021-07-07T22:22:44.046" v="726" actId="207"/>
          <ac:spMkLst>
            <pc:docMk/>
            <pc:sldMk cId="1888863910" sldId="654"/>
            <ac:spMk id="450" creationId="{7C6B3998-FA81-4913-8E1C-4F30B68551B1}"/>
          </ac:spMkLst>
        </pc:spChg>
        <pc:spChg chg="mod">
          <ac:chgData name="MANUEL ALBERTO GUEVARA  NAJARRO" userId="dc0839a7-ef25-445d-88fe-29223dfab4a5" providerId="ADAL" clId="{AAA2C151-2292-4488-865B-5027AEB9D1EE}" dt="2021-07-07T22:22:44.046" v="726" actId="207"/>
          <ac:spMkLst>
            <pc:docMk/>
            <pc:sldMk cId="1888863910" sldId="654"/>
            <ac:spMk id="451" creationId="{9E7AEA4B-65D1-4B02-A903-001E09D32A4B}"/>
          </ac:spMkLst>
        </pc:spChg>
        <pc:spChg chg="mod">
          <ac:chgData name="MANUEL ALBERTO GUEVARA  NAJARRO" userId="dc0839a7-ef25-445d-88fe-29223dfab4a5" providerId="ADAL" clId="{AAA2C151-2292-4488-865B-5027AEB9D1EE}" dt="2021-07-07T22:22:44.046" v="726" actId="207"/>
          <ac:spMkLst>
            <pc:docMk/>
            <pc:sldMk cId="1888863910" sldId="654"/>
            <ac:spMk id="452" creationId="{3BD53F5C-B3FA-407C-8FD5-DB54922C2DB8}"/>
          </ac:spMkLst>
        </pc:spChg>
        <pc:spChg chg="mod">
          <ac:chgData name="MANUEL ALBERTO GUEVARA  NAJARRO" userId="dc0839a7-ef25-445d-88fe-29223dfab4a5" providerId="ADAL" clId="{AAA2C151-2292-4488-865B-5027AEB9D1EE}" dt="2021-07-07T22:22:44.046" v="726" actId="207"/>
          <ac:spMkLst>
            <pc:docMk/>
            <pc:sldMk cId="1888863910" sldId="654"/>
            <ac:spMk id="453" creationId="{681D01BD-F0ED-4D29-8320-237C44934401}"/>
          </ac:spMkLst>
        </pc:spChg>
        <pc:spChg chg="mod">
          <ac:chgData name="MANUEL ALBERTO GUEVARA  NAJARRO" userId="dc0839a7-ef25-445d-88fe-29223dfab4a5" providerId="ADAL" clId="{AAA2C151-2292-4488-865B-5027AEB9D1EE}" dt="2021-07-07T22:22:44.046" v="726" actId="207"/>
          <ac:spMkLst>
            <pc:docMk/>
            <pc:sldMk cId="1888863910" sldId="654"/>
            <ac:spMk id="454" creationId="{1A4BE129-14DA-4560-AD57-C2510560C176}"/>
          </ac:spMkLst>
        </pc:spChg>
        <pc:spChg chg="mod">
          <ac:chgData name="MANUEL ALBERTO GUEVARA  NAJARRO" userId="dc0839a7-ef25-445d-88fe-29223dfab4a5" providerId="ADAL" clId="{AAA2C151-2292-4488-865B-5027AEB9D1EE}" dt="2021-07-07T22:22:44.046" v="726" actId="207"/>
          <ac:spMkLst>
            <pc:docMk/>
            <pc:sldMk cId="1888863910" sldId="654"/>
            <ac:spMk id="455" creationId="{297BDD7F-207F-46D7-BC4A-AED504F1E081}"/>
          </ac:spMkLst>
        </pc:spChg>
        <pc:spChg chg="mod">
          <ac:chgData name="MANUEL ALBERTO GUEVARA  NAJARRO" userId="dc0839a7-ef25-445d-88fe-29223dfab4a5" providerId="ADAL" clId="{AAA2C151-2292-4488-865B-5027AEB9D1EE}" dt="2021-07-07T22:22:44.046" v="726" actId="207"/>
          <ac:spMkLst>
            <pc:docMk/>
            <pc:sldMk cId="1888863910" sldId="654"/>
            <ac:spMk id="456" creationId="{734C1C0D-1CF2-4761-9C36-41855989691B}"/>
          </ac:spMkLst>
        </pc:spChg>
        <pc:spChg chg="mod">
          <ac:chgData name="MANUEL ALBERTO GUEVARA  NAJARRO" userId="dc0839a7-ef25-445d-88fe-29223dfab4a5" providerId="ADAL" clId="{AAA2C151-2292-4488-865B-5027AEB9D1EE}" dt="2021-07-07T22:22:44.046" v="726" actId="207"/>
          <ac:spMkLst>
            <pc:docMk/>
            <pc:sldMk cId="1888863910" sldId="654"/>
            <ac:spMk id="457" creationId="{CE3BA71B-8885-4E7B-9FA7-BF8598B9C602}"/>
          </ac:spMkLst>
        </pc:spChg>
        <pc:spChg chg="mod">
          <ac:chgData name="MANUEL ALBERTO GUEVARA  NAJARRO" userId="dc0839a7-ef25-445d-88fe-29223dfab4a5" providerId="ADAL" clId="{AAA2C151-2292-4488-865B-5027AEB9D1EE}" dt="2021-07-07T22:22:44.046" v="726" actId="207"/>
          <ac:spMkLst>
            <pc:docMk/>
            <pc:sldMk cId="1888863910" sldId="654"/>
            <ac:spMk id="458" creationId="{BDB7AEEF-B01A-443A-9050-21C164C44E9C}"/>
          </ac:spMkLst>
        </pc:spChg>
        <pc:spChg chg="mod">
          <ac:chgData name="MANUEL ALBERTO GUEVARA  NAJARRO" userId="dc0839a7-ef25-445d-88fe-29223dfab4a5" providerId="ADAL" clId="{AAA2C151-2292-4488-865B-5027AEB9D1EE}" dt="2021-07-07T22:22:44.046" v="726" actId="207"/>
          <ac:spMkLst>
            <pc:docMk/>
            <pc:sldMk cId="1888863910" sldId="654"/>
            <ac:spMk id="459" creationId="{7CAA8A75-627F-427C-9699-521343E5E059}"/>
          </ac:spMkLst>
        </pc:spChg>
        <pc:spChg chg="mod">
          <ac:chgData name="MANUEL ALBERTO GUEVARA  NAJARRO" userId="dc0839a7-ef25-445d-88fe-29223dfab4a5" providerId="ADAL" clId="{AAA2C151-2292-4488-865B-5027AEB9D1EE}" dt="2021-07-07T22:22:44.046" v="726" actId="207"/>
          <ac:spMkLst>
            <pc:docMk/>
            <pc:sldMk cId="1888863910" sldId="654"/>
            <ac:spMk id="460" creationId="{8D7D5F33-2A63-45AC-AADC-613FDE19CFFA}"/>
          </ac:spMkLst>
        </pc:spChg>
        <pc:spChg chg="mod">
          <ac:chgData name="MANUEL ALBERTO GUEVARA  NAJARRO" userId="dc0839a7-ef25-445d-88fe-29223dfab4a5" providerId="ADAL" clId="{AAA2C151-2292-4488-865B-5027AEB9D1EE}" dt="2021-07-07T22:22:44.046" v="726" actId="207"/>
          <ac:spMkLst>
            <pc:docMk/>
            <pc:sldMk cId="1888863910" sldId="654"/>
            <ac:spMk id="461" creationId="{5AD4C98D-F96E-40EF-A417-BAD593D85907}"/>
          </ac:spMkLst>
        </pc:spChg>
        <pc:spChg chg="mod">
          <ac:chgData name="MANUEL ALBERTO GUEVARA  NAJARRO" userId="dc0839a7-ef25-445d-88fe-29223dfab4a5" providerId="ADAL" clId="{AAA2C151-2292-4488-865B-5027AEB9D1EE}" dt="2021-07-07T22:22:44.046" v="726" actId="207"/>
          <ac:spMkLst>
            <pc:docMk/>
            <pc:sldMk cId="1888863910" sldId="654"/>
            <ac:spMk id="462" creationId="{7316327E-B954-49BB-8C84-B3E75C15CE19}"/>
          </ac:spMkLst>
        </pc:spChg>
        <pc:spChg chg="mod">
          <ac:chgData name="MANUEL ALBERTO GUEVARA  NAJARRO" userId="dc0839a7-ef25-445d-88fe-29223dfab4a5" providerId="ADAL" clId="{AAA2C151-2292-4488-865B-5027AEB9D1EE}" dt="2021-07-07T22:22:44.046" v="726" actId="207"/>
          <ac:spMkLst>
            <pc:docMk/>
            <pc:sldMk cId="1888863910" sldId="654"/>
            <ac:spMk id="463" creationId="{A9F508D9-B24B-47AB-AE81-03D1A58E61F0}"/>
          </ac:spMkLst>
        </pc:spChg>
        <pc:spChg chg="mod">
          <ac:chgData name="MANUEL ALBERTO GUEVARA  NAJARRO" userId="dc0839a7-ef25-445d-88fe-29223dfab4a5" providerId="ADAL" clId="{AAA2C151-2292-4488-865B-5027AEB9D1EE}" dt="2021-07-07T22:22:44.046" v="726" actId="207"/>
          <ac:spMkLst>
            <pc:docMk/>
            <pc:sldMk cId="1888863910" sldId="654"/>
            <ac:spMk id="464" creationId="{7471F446-4155-445F-91B7-744702962395}"/>
          </ac:spMkLst>
        </pc:spChg>
        <pc:spChg chg="mod">
          <ac:chgData name="MANUEL ALBERTO GUEVARA  NAJARRO" userId="dc0839a7-ef25-445d-88fe-29223dfab4a5" providerId="ADAL" clId="{AAA2C151-2292-4488-865B-5027AEB9D1EE}" dt="2021-07-07T22:22:44.046" v="726" actId="207"/>
          <ac:spMkLst>
            <pc:docMk/>
            <pc:sldMk cId="1888863910" sldId="654"/>
            <ac:spMk id="465" creationId="{2357E965-FD0C-4690-A14C-4122061562F2}"/>
          </ac:spMkLst>
        </pc:spChg>
        <pc:spChg chg="mod">
          <ac:chgData name="MANUEL ALBERTO GUEVARA  NAJARRO" userId="dc0839a7-ef25-445d-88fe-29223dfab4a5" providerId="ADAL" clId="{AAA2C151-2292-4488-865B-5027AEB9D1EE}" dt="2021-07-07T22:22:44.046" v="726" actId="207"/>
          <ac:spMkLst>
            <pc:docMk/>
            <pc:sldMk cId="1888863910" sldId="654"/>
            <ac:spMk id="466" creationId="{B9D129BD-0A05-4F01-B9B0-15FAEF70C646}"/>
          </ac:spMkLst>
        </pc:spChg>
        <pc:spChg chg="mod">
          <ac:chgData name="MANUEL ALBERTO GUEVARA  NAJARRO" userId="dc0839a7-ef25-445d-88fe-29223dfab4a5" providerId="ADAL" clId="{AAA2C151-2292-4488-865B-5027AEB9D1EE}" dt="2021-07-07T22:22:44.046" v="726" actId="207"/>
          <ac:spMkLst>
            <pc:docMk/>
            <pc:sldMk cId="1888863910" sldId="654"/>
            <ac:spMk id="467" creationId="{EFF60180-46D7-464B-BF70-3B56EF71CB15}"/>
          </ac:spMkLst>
        </pc:spChg>
        <pc:spChg chg="mod">
          <ac:chgData name="MANUEL ALBERTO GUEVARA  NAJARRO" userId="dc0839a7-ef25-445d-88fe-29223dfab4a5" providerId="ADAL" clId="{AAA2C151-2292-4488-865B-5027AEB9D1EE}" dt="2021-07-07T22:22:44.046" v="726" actId="207"/>
          <ac:spMkLst>
            <pc:docMk/>
            <pc:sldMk cId="1888863910" sldId="654"/>
            <ac:spMk id="468" creationId="{73721680-3910-48D9-A3AF-E3E9E61F54F6}"/>
          </ac:spMkLst>
        </pc:spChg>
        <pc:spChg chg="mod">
          <ac:chgData name="MANUEL ALBERTO GUEVARA  NAJARRO" userId="dc0839a7-ef25-445d-88fe-29223dfab4a5" providerId="ADAL" clId="{AAA2C151-2292-4488-865B-5027AEB9D1EE}" dt="2021-07-07T22:22:44.046" v="726" actId="207"/>
          <ac:spMkLst>
            <pc:docMk/>
            <pc:sldMk cId="1888863910" sldId="654"/>
            <ac:spMk id="469" creationId="{9687F647-FE54-4892-B5EA-8F229ACCD764}"/>
          </ac:spMkLst>
        </pc:spChg>
        <pc:spChg chg="mod">
          <ac:chgData name="MANUEL ALBERTO GUEVARA  NAJARRO" userId="dc0839a7-ef25-445d-88fe-29223dfab4a5" providerId="ADAL" clId="{AAA2C151-2292-4488-865B-5027AEB9D1EE}" dt="2021-07-07T22:22:44.046" v="726" actId="207"/>
          <ac:spMkLst>
            <pc:docMk/>
            <pc:sldMk cId="1888863910" sldId="654"/>
            <ac:spMk id="470" creationId="{BE35A0B9-2267-4388-92E9-41C94120F1D5}"/>
          </ac:spMkLst>
        </pc:spChg>
        <pc:spChg chg="mod">
          <ac:chgData name="MANUEL ALBERTO GUEVARA  NAJARRO" userId="dc0839a7-ef25-445d-88fe-29223dfab4a5" providerId="ADAL" clId="{AAA2C151-2292-4488-865B-5027AEB9D1EE}" dt="2021-07-07T22:22:44.046" v="726" actId="207"/>
          <ac:spMkLst>
            <pc:docMk/>
            <pc:sldMk cId="1888863910" sldId="654"/>
            <ac:spMk id="471" creationId="{0B4CA673-AB38-46F0-9910-5EFAAFEBFE06}"/>
          </ac:spMkLst>
        </pc:spChg>
        <pc:spChg chg="mod">
          <ac:chgData name="MANUEL ALBERTO GUEVARA  NAJARRO" userId="dc0839a7-ef25-445d-88fe-29223dfab4a5" providerId="ADAL" clId="{AAA2C151-2292-4488-865B-5027AEB9D1EE}" dt="2021-07-07T22:22:44.046" v="726" actId="207"/>
          <ac:spMkLst>
            <pc:docMk/>
            <pc:sldMk cId="1888863910" sldId="654"/>
            <ac:spMk id="472" creationId="{419066A4-BB8A-48A0-87EC-6F387F315199}"/>
          </ac:spMkLst>
        </pc:spChg>
        <pc:spChg chg="mod">
          <ac:chgData name="MANUEL ALBERTO GUEVARA  NAJARRO" userId="dc0839a7-ef25-445d-88fe-29223dfab4a5" providerId="ADAL" clId="{AAA2C151-2292-4488-865B-5027AEB9D1EE}" dt="2021-07-07T22:22:44.046" v="726" actId="207"/>
          <ac:spMkLst>
            <pc:docMk/>
            <pc:sldMk cId="1888863910" sldId="654"/>
            <ac:spMk id="473" creationId="{5E1350B0-D24E-464E-8F39-53965ECA6171}"/>
          </ac:spMkLst>
        </pc:spChg>
        <pc:spChg chg="mod">
          <ac:chgData name="MANUEL ALBERTO GUEVARA  NAJARRO" userId="dc0839a7-ef25-445d-88fe-29223dfab4a5" providerId="ADAL" clId="{AAA2C151-2292-4488-865B-5027AEB9D1EE}" dt="2021-07-07T22:22:44.046" v="726" actId="207"/>
          <ac:spMkLst>
            <pc:docMk/>
            <pc:sldMk cId="1888863910" sldId="654"/>
            <ac:spMk id="474" creationId="{3AE3FB96-3B47-4D58-B8BF-4816C6A10E69}"/>
          </ac:spMkLst>
        </pc:spChg>
        <pc:spChg chg="mod">
          <ac:chgData name="MANUEL ALBERTO GUEVARA  NAJARRO" userId="dc0839a7-ef25-445d-88fe-29223dfab4a5" providerId="ADAL" clId="{AAA2C151-2292-4488-865B-5027AEB9D1EE}" dt="2021-07-07T22:22:44.046" v="726" actId="207"/>
          <ac:spMkLst>
            <pc:docMk/>
            <pc:sldMk cId="1888863910" sldId="654"/>
            <ac:spMk id="475" creationId="{2886EEF5-5E26-4FE7-BAE2-CFEB17CA553D}"/>
          </ac:spMkLst>
        </pc:spChg>
        <pc:spChg chg="mod">
          <ac:chgData name="MANUEL ALBERTO GUEVARA  NAJARRO" userId="dc0839a7-ef25-445d-88fe-29223dfab4a5" providerId="ADAL" clId="{AAA2C151-2292-4488-865B-5027AEB9D1EE}" dt="2021-07-07T22:22:44.046" v="726" actId="207"/>
          <ac:spMkLst>
            <pc:docMk/>
            <pc:sldMk cId="1888863910" sldId="654"/>
            <ac:spMk id="476" creationId="{711560CB-7047-4570-80CC-9CA16E115230}"/>
          </ac:spMkLst>
        </pc:spChg>
        <pc:spChg chg="mod">
          <ac:chgData name="MANUEL ALBERTO GUEVARA  NAJARRO" userId="dc0839a7-ef25-445d-88fe-29223dfab4a5" providerId="ADAL" clId="{AAA2C151-2292-4488-865B-5027AEB9D1EE}" dt="2021-07-07T22:22:44.046" v="726" actId="207"/>
          <ac:spMkLst>
            <pc:docMk/>
            <pc:sldMk cId="1888863910" sldId="654"/>
            <ac:spMk id="477" creationId="{0E9C2DC3-834F-43A6-9BAD-D1FABFBFE71D}"/>
          </ac:spMkLst>
        </pc:spChg>
        <pc:spChg chg="mod">
          <ac:chgData name="MANUEL ALBERTO GUEVARA  NAJARRO" userId="dc0839a7-ef25-445d-88fe-29223dfab4a5" providerId="ADAL" clId="{AAA2C151-2292-4488-865B-5027AEB9D1EE}" dt="2021-07-07T22:22:44.046" v="726" actId="207"/>
          <ac:spMkLst>
            <pc:docMk/>
            <pc:sldMk cId="1888863910" sldId="654"/>
            <ac:spMk id="478" creationId="{0D6F5DB7-34DA-4AF8-9D31-DFC096C93A99}"/>
          </ac:spMkLst>
        </pc:spChg>
        <pc:spChg chg="mod">
          <ac:chgData name="MANUEL ALBERTO GUEVARA  NAJARRO" userId="dc0839a7-ef25-445d-88fe-29223dfab4a5" providerId="ADAL" clId="{AAA2C151-2292-4488-865B-5027AEB9D1EE}" dt="2021-07-07T22:22:44.046" v="726" actId="207"/>
          <ac:spMkLst>
            <pc:docMk/>
            <pc:sldMk cId="1888863910" sldId="654"/>
            <ac:spMk id="479" creationId="{A471251E-9379-408F-A393-7F1625CB2A9F}"/>
          </ac:spMkLst>
        </pc:spChg>
        <pc:spChg chg="mod">
          <ac:chgData name="MANUEL ALBERTO GUEVARA  NAJARRO" userId="dc0839a7-ef25-445d-88fe-29223dfab4a5" providerId="ADAL" clId="{AAA2C151-2292-4488-865B-5027AEB9D1EE}" dt="2021-07-07T22:22:44.046" v="726" actId="207"/>
          <ac:spMkLst>
            <pc:docMk/>
            <pc:sldMk cId="1888863910" sldId="654"/>
            <ac:spMk id="480" creationId="{1F0985C6-90CC-49ED-AD13-3D661B650658}"/>
          </ac:spMkLst>
        </pc:spChg>
        <pc:spChg chg="mod">
          <ac:chgData name="MANUEL ALBERTO GUEVARA  NAJARRO" userId="dc0839a7-ef25-445d-88fe-29223dfab4a5" providerId="ADAL" clId="{AAA2C151-2292-4488-865B-5027AEB9D1EE}" dt="2021-07-07T22:22:44.046" v="726" actId="207"/>
          <ac:spMkLst>
            <pc:docMk/>
            <pc:sldMk cId="1888863910" sldId="654"/>
            <ac:spMk id="481" creationId="{31E2FCFB-8501-4DC6-BCE0-EFAFC5C6D889}"/>
          </ac:spMkLst>
        </pc:spChg>
        <pc:spChg chg="mod">
          <ac:chgData name="MANUEL ALBERTO GUEVARA  NAJARRO" userId="dc0839a7-ef25-445d-88fe-29223dfab4a5" providerId="ADAL" clId="{AAA2C151-2292-4488-865B-5027AEB9D1EE}" dt="2021-07-07T22:22:44.046" v="726" actId="207"/>
          <ac:spMkLst>
            <pc:docMk/>
            <pc:sldMk cId="1888863910" sldId="654"/>
            <ac:spMk id="482" creationId="{F6421DF1-140E-4F38-9885-0FEFEE8300F8}"/>
          </ac:spMkLst>
        </pc:spChg>
        <pc:spChg chg="mod">
          <ac:chgData name="MANUEL ALBERTO GUEVARA  NAJARRO" userId="dc0839a7-ef25-445d-88fe-29223dfab4a5" providerId="ADAL" clId="{AAA2C151-2292-4488-865B-5027AEB9D1EE}" dt="2021-07-07T22:22:44.046" v="726" actId="207"/>
          <ac:spMkLst>
            <pc:docMk/>
            <pc:sldMk cId="1888863910" sldId="654"/>
            <ac:spMk id="483" creationId="{7ADD1889-97F5-4D89-A1A0-6B57118F5B3B}"/>
          </ac:spMkLst>
        </pc:spChg>
        <pc:spChg chg="mod">
          <ac:chgData name="MANUEL ALBERTO GUEVARA  NAJARRO" userId="dc0839a7-ef25-445d-88fe-29223dfab4a5" providerId="ADAL" clId="{AAA2C151-2292-4488-865B-5027AEB9D1EE}" dt="2021-07-07T22:22:44.046" v="726" actId="207"/>
          <ac:spMkLst>
            <pc:docMk/>
            <pc:sldMk cId="1888863910" sldId="654"/>
            <ac:spMk id="484" creationId="{3403498D-5D79-492F-9529-36F00BE34E3A}"/>
          </ac:spMkLst>
        </pc:spChg>
        <pc:spChg chg="mod">
          <ac:chgData name="MANUEL ALBERTO GUEVARA  NAJARRO" userId="dc0839a7-ef25-445d-88fe-29223dfab4a5" providerId="ADAL" clId="{AAA2C151-2292-4488-865B-5027AEB9D1EE}" dt="2021-07-07T22:22:44.046" v="726" actId="207"/>
          <ac:spMkLst>
            <pc:docMk/>
            <pc:sldMk cId="1888863910" sldId="654"/>
            <ac:spMk id="485" creationId="{A1D1B560-3672-4985-A4D4-3DA98EACF9E1}"/>
          </ac:spMkLst>
        </pc:spChg>
        <pc:spChg chg="mod">
          <ac:chgData name="MANUEL ALBERTO GUEVARA  NAJARRO" userId="dc0839a7-ef25-445d-88fe-29223dfab4a5" providerId="ADAL" clId="{AAA2C151-2292-4488-865B-5027AEB9D1EE}" dt="2021-07-07T22:22:44.046" v="726" actId="207"/>
          <ac:spMkLst>
            <pc:docMk/>
            <pc:sldMk cId="1888863910" sldId="654"/>
            <ac:spMk id="486" creationId="{40A4774C-EB64-4B58-BE24-08CA3A46F7CA}"/>
          </ac:spMkLst>
        </pc:spChg>
        <pc:spChg chg="mod">
          <ac:chgData name="MANUEL ALBERTO GUEVARA  NAJARRO" userId="dc0839a7-ef25-445d-88fe-29223dfab4a5" providerId="ADAL" clId="{AAA2C151-2292-4488-865B-5027AEB9D1EE}" dt="2021-07-07T22:22:44.046" v="726" actId="207"/>
          <ac:spMkLst>
            <pc:docMk/>
            <pc:sldMk cId="1888863910" sldId="654"/>
            <ac:spMk id="487" creationId="{DD6F0D13-E96A-43E3-B017-4A3B27F1C95B}"/>
          </ac:spMkLst>
        </pc:spChg>
        <pc:spChg chg="mod">
          <ac:chgData name="MANUEL ALBERTO GUEVARA  NAJARRO" userId="dc0839a7-ef25-445d-88fe-29223dfab4a5" providerId="ADAL" clId="{AAA2C151-2292-4488-865B-5027AEB9D1EE}" dt="2021-07-07T22:22:44.046" v="726" actId="207"/>
          <ac:spMkLst>
            <pc:docMk/>
            <pc:sldMk cId="1888863910" sldId="654"/>
            <ac:spMk id="488" creationId="{932E2358-50EC-43EB-B5D5-8192EC4E67A3}"/>
          </ac:spMkLst>
        </pc:spChg>
        <pc:spChg chg="mod">
          <ac:chgData name="MANUEL ALBERTO GUEVARA  NAJARRO" userId="dc0839a7-ef25-445d-88fe-29223dfab4a5" providerId="ADAL" clId="{AAA2C151-2292-4488-865B-5027AEB9D1EE}" dt="2021-07-07T22:22:44.046" v="726" actId="207"/>
          <ac:spMkLst>
            <pc:docMk/>
            <pc:sldMk cId="1888863910" sldId="654"/>
            <ac:spMk id="489" creationId="{43F56C98-BECF-4046-8BDF-343DA5A5B04D}"/>
          </ac:spMkLst>
        </pc:spChg>
        <pc:spChg chg="mod">
          <ac:chgData name="MANUEL ALBERTO GUEVARA  NAJARRO" userId="dc0839a7-ef25-445d-88fe-29223dfab4a5" providerId="ADAL" clId="{AAA2C151-2292-4488-865B-5027AEB9D1EE}" dt="2021-07-07T22:22:44.046" v="726" actId="207"/>
          <ac:spMkLst>
            <pc:docMk/>
            <pc:sldMk cId="1888863910" sldId="654"/>
            <ac:spMk id="490" creationId="{BC0DB977-5516-4817-8D63-809ADF0ECA71}"/>
          </ac:spMkLst>
        </pc:spChg>
        <pc:spChg chg="mod">
          <ac:chgData name="MANUEL ALBERTO GUEVARA  NAJARRO" userId="dc0839a7-ef25-445d-88fe-29223dfab4a5" providerId="ADAL" clId="{AAA2C151-2292-4488-865B-5027AEB9D1EE}" dt="2021-07-07T22:22:44.046" v="726" actId="207"/>
          <ac:spMkLst>
            <pc:docMk/>
            <pc:sldMk cId="1888863910" sldId="654"/>
            <ac:spMk id="491" creationId="{30E9C8C0-9057-4D4B-9468-B1047BDD3BB7}"/>
          </ac:spMkLst>
        </pc:spChg>
        <pc:spChg chg="mod">
          <ac:chgData name="MANUEL ALBERTO GUEVARA  NAJARRO" userId="dc0839a7-ef25-445d-88fe-29223dfab4a5" providerId="ADAL" clId="{AAA2C151-2292-4488-865B-5027AEB9D1EE}" dt="2021-07-07T22:22:44.046" v="726" actId="207"/>
          <ac:spMkLst>
            <pc:docMk/>
            <pc:sldMk cId="1888863910" sldId="654"/>
            <ac:spMk id="492" creationId="{C8128EC6-6EFC-49F9-A377-68CE4969A8AC}"/>
          </ac:spMkLst>
        </pc:spChg>
        <pc:spChg chg="mod">
          <ac:chgData name="MANUEL ALBERTO GUEVARA  NAJARRO" userId="dc0839a7-ef25-445d-88fe-29223dfab4a5" providerId="ADAL" clId="{AAA2C151-2292-4488-865B-5027AEB9D1EE}" dt="2021-07-07T22:22:44.046" v="726" actId="207"/>
          <ac:spMkLst>
            <pc:docMk/>
            <pc:sldMk cId="1888863910" sldId="654"/>
            <ac:spMk id="493" creationId="{9ACC357A-BAD0-4A56-94DE-FCBC494B2177}"/>
          </ac:spMkLst>
        </pc:spChg>
        <pc:spChg chg="mod">
          <ac:chgData name="MANUEL ALBERTO GUEVARA  NAJARRO" userId="dc0839a7-ef25-445d-88fe-29223dfab4a5" providerId="ADAL" clId="{AAA2C151-2292-4488-865B-5027AEB9D1EE}" dt="2021-07-07T22:22:44.046" v="726" actId="207"/>
          <ac:spMkLst>
            <pc:docMk/>
            <pc:sldMk cId="1888863910" sldId="654"/>
            <ac:spMk id="494" creationId="{2EF064AC-2672-414B-8AA7-9D8C148B07A3}"/>
          </ac:spMkLst>
        </pc:spChg>
        <pc:spChg chg="mod">
          <ac:chgData name="MANUEL ALBERTO GUEVARA  NAJARRO" userId="dc0839a7-ef25-445d-88fe-29223dfab4a5" providerId="ADAL" clId="{AAA2C151-2292-4488-865B-5027AEB9D1EE}" dt="2021-07-07T22:22:44.046" v="726" actId="207"/>
          <ac:spMkLst>
            <pc:docMk/>
            <pc:sldMk cId="1888863910" sldId="654"/>
            <ac:spMk id="495" creationId="{7E6DEC19-2E73-48F3-B0C8-24673786AD96}"/>
          </ac:spMkLst>
        </pc:spChg>
        <pc:spChg chg="mod">
          <ac:chgData name="MANUEL ALBERTO GUEVARA  NAJARRO" userId="dc0839a7-ef25-445d-88fe-29223dfab4a5" providerId="ADAL" clId="{AAA2C151-2292-4488-865B-5027AEB9D1EE}" dt="2021-07-07T22:22:44.046" v="726" actId="207"/>
          <ac:spMkLst>
            <pc:docMk/>
            <pc:sldMk cId="1888863910" sldId="654"/>
            <ac:spMk id="496" creationId="{3B8FC172-4F62-4065-BEB4-1B7108483064}"/>
          </ac:spMkLst>
        </pc:spChg>
        <pc:spChg chg="mod">
          <ac:chgData name="MANUEL ALBERTO GUEVARA  NAJARRO" userId="dc0839a7-ef25-445d-88fe-29223dfab4a5" providerId="ADAL" clId="{AAA2C151-2292-4488-865B-5027AEB9D1EE}" dt="2021-07-07T22:22:44.046" v="726" actId="207"/>
          <ac:spMkLst>
            <pc:docMk/>
            <pc:sldMk cId="1888863910" sldId="654"/>
            <ac:spMk id="497" creationId="{C83454CD-B0F6-44F4-A34B-1630AA009A2A}"/>
          </ac:spMkLst>
        </pc:spChg>
        <pc:spChg chg="mod">
          <ac:chgData name="MANUEL ALBERTO GUEVARA  NAJARRO" userId="dc0839a7-ef25-445d-88fe-29223dfab4a5" providerId="ADAL" clId="{AAA2C151-2292-4488-865B-5027AEB9D1EE}" dt="2021-07-07T22:22:44.046" v="726" actId="207"/>
          <ac:spMkLst>
            <pc:docMk/>
            <pc:sldMk cId="1888863910" sldId="654"/>
            <ac:spMk id="498" creationId="{DA5B1A87-5663-454D-8748-1CB085186566}"/>
          </ac:spMkLst>
        </pc:spChg>
        <pc:spChg chg="mod">
          <ac:chgData name="MANUEL ALBERTO GUEVARA  NAJARRO" userId="dc0839a7-ef25-445d-88fe-29223dfab4a5" providerId="ADAL" clId="{AAA2C151-2292-4488-865B-5027AEB9D1EE}" dt="2021-07-07T22:22:44.046" v="726" actId="207"/>
          <ac:spMkLst>
            <pc:docMk/>
            <pc:sldMk cId="1888863910" sldId="654"/>
            <ac:spMk id="499" creationId="{0E7DE45F-9D3C-48BE-88C8-2EF8700C8ED5}"/>
          </ac:spMkLst>
        </pc:spChg>
        <pc:spChg chg="mod">
          <ac:chgData name="MANUEL ALBERTO GUEVARA  NAJARRO" userId="dc0839a7-ef25-445d-88fe-29223dfab4a5" providerId="ADAL" clId="{AAA2C151-2292-4488-865B-5027AEB9D1EE}" dt="2021-07-07T22:22:44.046" v="726" actId="207"/>
          <ac:spMkLst>
            <pc:docMk/>
            <pc:sldMk cId="1888863910" sldId="654"/>
            <ac:spMk id="500" creationId="{544D9808-2631-49AE-B7BE-DC0612EA797F}"/>
          </ac:spMkLst>
        </pc:spChg>
        <pc:spChg chg="mod">
          <ac:chgData name="MANUEL ALBERTO GUEVARA  NAJARRO" userId="dc0839a7-ef25-445d-88fe-29223dfab4a5" providerId="ADAL" clId="{AAA2C151-2292-4488-865B-5027AEB9D1EE}" dt="2021-07-07T22:22:44.046" v="726" actId="207"/>
          <ac:spMkLst>
            <pc:docMk/>
            <pc:sldMk cId="1888863910" sldId="654"/>
            <ac:spMk id="501" creationId="{739D8EBC-3D27-4F6F-8D14-4A2E2929E16B}"/>
          </ac:spMkLst>
        </pc:spChg>
        <pc:spChg chg="mod">
          <ac:chgData name="MANUEL ALBERTO GUEVARA  NAJARRO" userId="dc0839a7-ef25-445d-88fe-29223dfab4a5" providerId="ADAL" clId="{AAA2C151-2292-4488-865B-5027AEB9D1EE}" dt="2021-07-07T22:22:44.046" v="726" actId="207"/>
          <ac:spMkLst>
            <pc:docMk/>
            <pc:sldMk cId="1888863910" sldId="654"/>
            <ac:spMk id="502" creationId="{86BDB4BC-E568-4D5E-BF8F-9F39DCCFB893}"/>
          </ac:spMkLst>
        </pc:spChg>
        <pc:spChg chg="mod">
          <ac:chgData name="MANUEL ALBERTO GUEVARA  NAJARRO" userId="dc0839a7-ef25-445d-88fe-29223dfab4a5" providerId="ADAL" clId="{AAA2C151-2292-4488-865B-5027AEB9D1EE}" dt="2021-07-07T22:22:44.046" v="726" actId="207"/>
          <ac:spMkLst>
            <pc:docMk/>
            <pc:sldMk cId="1888863910" sldId="654"/>
            <ac:spMk id="503" creationId="{E40C7901-7C60-4AF9-B652-E7D2A9974F91}"/>
          </ac:spMkLst>
        </pc:spChg>
        <pc:spChg chg="mod">
          <ac:chgData name="MANUEL ALBERTO GUEVARA  NAJARRO" userId="dc0839a7-ef25-445d-88fe-29223dfab4a5" providerId="ADAL" clId="{AAA2C151-2292-4488-865B-5027AEB9D1EE}" dt="2021-07-07T22:22:44.046" v="726" actId="207"/>
          <ac:spMkLst>
            <pc:docMk/>
            <pc:sldMk cId="1888863910" sldId="654"/>
            <ac:spMk id="504" creationId="{A4B38E64-304B-4111-930F-8423ACD9E8DA}"/>
          </ac:spMkLst>
        </pc:spChg>
        <pc:spChg chg="mod">
          <ac:chgData name="MANUEL ALBERTO GUEVARA  NAJARRO" userId="dc0839a7-ef25-445d-88fe-29223dfab4a5" providerId="ADAL" clId="{AAA2C151-2292-4488-865B-5027AEB9D1EE}" dt="2021-07-07T22:22:44.046" v="726" actId="207"/>
          <ac:spMkLst>
            <pc:docMk/>
            <pc:sldMk cId="1888863910" sldId="654"/>
            <ac:spMk id="505" creationId="{F777C875-61C6-484C-85E2-0A93C372B138}"/>
          </ac:spMkLst>
        </pc:spChg>
        <pc:spChg chg="mod">
          <ac:chgData name="MANUEL ALBERTO GUEVARA  NAJARRO" userId="dc0839a7-ef25-445d-88fe-29223dfab4a5" providerId="ADAL" clId="{AAA2C151-2292-4488-865B-5027AEB9D1EE}" dt="2021-07-07T22:22:44.046" v="726" actId="207"/>
          <ac:spMkLst>
            <pc:docMk/>
            <pc:sldMk cId="1888863910" sldId="654"/>
            <ac:spMk id="506" creationId="{2DF20425-2704-4AC0-AA3C-6C8307E65B84}"/>
          </ac:spMkLst>
        </pc:spChg>
        <pc:spChg chg="mod">
          <ac:chgData name="MANUEL ALBERTO GUEVARA  NAJARRO" userId="dc0839a7-ef25-445d-88fe-29223dfab4a5" providerId="ADAL" clId="{AAA2C151-2292-4488-865B-5027AEB9D1EE}" dt="2021-07-07T22:22:44.046" v="726" actId="207"/>
          <ac:spMkLst>
            <pc:docMk/>
            <pc:sldMk cId="1888863910" sldId="654"/>
            <ac:spMk id="507" creationId="{37D43BCF-7A67-4EFA-9DAD-6AC9CF7936EB}"/>
          </ac:spMkLst>
        </pc:spChg>
        <pc:spChg chg="mod">
          <ac:chgData name="MANUEL ALBERTO GUEVARA  NAJARRO" userId="dc0839a7-ef25-445d-88fe-29223dfab4a5" providerId="ADAL" clId="{AAA2C151-2292-4488-865B-5027AEB9D1EE}" dt="2021-07-07T22:22:44.046" v="726" actId="207"/>
          <ac:spMkLst>
            <pc:docMk/>
            <pc:sldMk cId="1888863910" sldId="654"/>
            <ac:spMk id="508" creationId="{2EFF861E-6FDB-4B66-AEAF-89D52343BC0B}"/>
          </ac:spMkLst>
        </pc:spChg>
        <pc:spChg chg="mod">
          <ac:chgData name="MANUEL ALBERTO GUEVARA  NAJARRO" userId="dc0839a7-ef25-445d-88fe-29223dfab4a5" providerId="ADAL" clId="{AAA2C151-2292-4488-865B-5027AEB9D1EE}" dt="2021-07-07T22:22:44.046" v="726" actId="207"/>
          <ac:spMkLst>
            <pc:docMk/>
            <pc:sldMk cId="1888863910" sldId="654"/>
            <ac:spMk id="509" creationId="{C2955957-57F3-41E5-BBF4-990727DA68F1}"/>
          </ac:spMkLst>
        </pc:spChg>
        <pc:spChg chg="mod">
          <ac:chgData name="MANUEL ALBERTO GUEVARA  NAJARRO" userId="dc0839a7-ef25-445d-88fe-29223dfab4a5" providerId="ADAL" clId="{AAA2C151-2292-4488-865B-5027AEB9D1EE}" dt="2021-07-07T22:22:44.046" v="726" actId="207"/>
          <ac:spMkLst>
            <pc:docMk/>
            <pc:sldMk cId="1888863910" sldId="654"/>
            <ac:spMk id="510" creationId="{08947D51-EF39-4EDF-8AD2-195859C8F917}"/>
          </ac:spMkLst>
        </pc:spChg>
        <pc:spChg chg="mod">
          <ac:chgData name="MANUEL ALBERTO GUEVARA  NAJARRO" userId="dc0839a7-ef25-445d-88fe-29223dfab4a5" providerId="ADAL" clId="{AAA2C151-2292-4488-865B-5027AEB9D1EE}" dt="2021-07-07T22:22:44.046" v="726" actId="207"/>
          <ac:spMkLst>
            <pc:docMk/>
            <pc:sldMk cId="1888863910" sldId="654"/>
            <ac:spMk id="511" creationId="{3A095196-F6F3-4776-8908-5245D8471D4D}"/>
          </ac:spMkLst>
        </pc:spChg>
        <pc:spChg chg="mod">
          <ac:chgData name="MANUEL ALBERTO GUEVARA  NAJARRO" userId="dc0839a7-ef25-445d-88fe-29223dfab4a5" providerId="ADAL" clId="{AAA2C151-2292-4488-865B-5027AEB9D1EE}" dt="2021-07-07T22:22:44.046" v="726" actId="207"/>
          <ac:spMkLst>
            <pc:docMk/>
            <pc:sldMk cId="1888863910" sldId="654"/>
            <ac:spMk id="512" creationId="{8D8119F9-B85A-4E92-B1A0-D93EDDAEE400}"/>
          </ac:spMkLst>
        </pc:spChg>
        <pc:spChg chg="mod">
          <ac:chgData name="MANUEL ALBERTO GUEVARA  NAJARRO" userId="dc0839a7-ef25-445d-88fe-29223dfab4a5" providerId="ADAL" clId="{AAA2C151-2292-4488-865B-5027AEB9D1EE}" dt="2021-07-07T22:22:44.046" v="726" actId="207"/>
          <ac:spMkLst>
            <pc:docMk/>
            <pc:sldMk cId="1888863910" sldId="654"/>
            <ac:spMk id="513" creationId="{F440D3EB-218D-450A-942D-127AD4F2636B}"/>
          </ac:spMkLst>
        </pc:spChg>
        <pc:spChg chg="mod">
          <ac:chgData name="MANUEL ALBERTO GUEVARA  NAJARRO" userId="dc0839a7-ef25-445d-88fe-29223dfab4a5" providerId="ADAL" clId="{AAA2C151-2292-4488-865B-5027AEB9D1EE}" dt="2021-07-07T22:22:44.046" v="726" actId="207"/>
          <ac:spMkLst>
            <pc:docMk/>
            <pc:sldMk cId="1888863910" sldId="654"/>
            <ac:spMk id="514" creationId="{161C3D28-48C8-478D-BD28-58422858BAE6}"/>
          </ac:spMkLst>
        </pc:spChg>
        <pc:spChg chg="mod">
          <ac:chgData name="MANUEL ALBERTO GUEVARA  NAJARRO" userId="dc0839a7-ef25-445d-88fe-29223dfab4a5" providerId="ADAL" clId="{AAA2C151-2292-4488-865B-5027AEB9D1EE}" dt="2021-07-07T22:22:44.046" v="726" actId="207"/>
          <ac:spMkLst>
            <pc:docMk/>
            <pc:sldMk cId="1888863910" sldId="654"/>
            <ac:spMk id="515" creationId="{727E03AF-BA04-42BC-950A-4BFFD5F6B906}"/>
          </ac:spMkLst>
        </pc:spChg>
        <pc:spChg chg="mod">
          <ac:chgData name="MANUEL ALBERTO GUEVARA  NAJARRO" userId="dc0839a7-ef25-445d-88fe-29223dfab4a5" providerId="ADAL" clId="{AAA2C151-2292-4488-865B-5027AEB9D1EE}" dt="2021-07-07T22:22:44.046" v="726" actId="207"/>
          <ac:spMkLst>
            <pc:docMk/>
            <pc:sldMk cId="1888863910" sldId="654"/>
            <ac:spMk id="516" creationId="{C24FC34D-E2A6-4278-8B81-3F57E008328B}"/>
          </ac:spMkLst>
        </pc:spChg>
        <pc:spChg chg="mod">
          <ac:chgData name="MANUEL ALBERTO GUEVARA  NAJARRO" userId="dc0839a7-ef25-445d-88fe-29223dfab4a5" providerId="ADAL" clId="{AAA2C151-2292-4488-865B-5027AEB9D1EE}" dt="2021-07-07T22:22:44.046" v="726" actId="207"/>
          <ac:spMkLst>
            <pc:docMk/>
            <pc:sldMk cId="1888863910" sldId="654"/>
            <ac:spMk id="517" creationId="{800ACEFF-65DD-41DE-9932-B438CE96E3B4}"/>
          </ac:spMkLst>
        </pc:spChg>
        <pc:spChg chg="mod">
          <ac:chgData name="MANUEL ALBERTO GUEVARA  NAJARRO" userId="dc0839a7-ef25-445d-88fe-29223dfab4a5" providerId="ADAL" clId="{AAA2C151-2292-4488-865B-5027AEB9D1EE}" dt="2021-07-07T22:22:44.046" v="726" actId="207"/>
          <ac:spMkLst>
            <pc:docMk/>
            <pc:sldMk cId="1888863910" sldId="654"/>
            <ac:spMk id="518" creationId="{EDBEFDEA-E271-4229-8A32-BE642F518D38}"/>
          </ac:spMkLst>
        </pc:spChg>
        <pc:spChg chg="mod">
          <ac:chgData name="MANUEL ALBERTO GUEVARA  NAJARRO" userId="dc0839a7-ef25-445d-88fe-29223dfab4a5" providerId="ADAL" clId="{AAA2C151-2292-4488-865B-5027AEB9D1EE}" dt="2021-07-07T22:22:44.046" v="726" actId="207"/>
          <ac:spMkLst>
            <pc:docMk/>
            <pc:sldMk cId="1888863910" sldId="654"/>
            <ac:spMk id="519" creationId="{DEA018C6-2512-46EA-855E-FA8F5F399B75}"/>
          </ac:spMkLst>
        </pc:spChg>
        <pc:spChg chg="mod">
          <ac:chgData name="MANUEL ALBERTO GUEVARA  NAJARRO" userId="dc0839a7-ef25-445d-88fe-29223dfab4a5" providerId="ADAL" clId="{AAA2C151-2292-4488-865B-5027AEB9D1EE}" dt="2021-07-07T22:22:44.046" v="726" actId="207"/>
          <ac:spMkLst>
            <pc:docMk/>
            <pc:sldMk cId="1888863910" sldId="654"/>
            <ac:spMk id="520" creationId="{A34F7687-ED3E-4BB6-A4EE-BFA6F67F07C6}"/>
          </ac:spMkLst>
        </pc:spChg>
        <pc:spChg chg="mod">
          <ac:chgData name="MANUEL ALBERTO GUEVARA  NAJARRO" userId="dc0839a7-ef25-445d-88fe-29223dfab4a5" providerId="ADAL" clId="{AAA2C151-2292-4488-865B-5027AEB9D1EE}" dt="2021-07-07T22:22:44.046" v="726" actId="207"/>
          <ac:spMkLst>
            <pc:docMk/>
            <pc:sldMk cId="1888863910" sldId="654"/>
            <ac:spMk id="521" creationId="{75A51C1F-5B65-4B24-BDC8-79581C04C090}"/>
          </ac:spMkLst>
        </pc:spChg>
        <pc:spChg chg="mod">
          <ac:chgData name="MANUEL ALBERTO GUEVARA  NAJARRO" userId="dc0839a7-ef25-445d-88fe-29223dfab4a5" providerId="ADAL" clId="{AAA2C151-2292-4488-865B-5027AEB9D1EE}" dt="2021-07-07T22:22:44.046" v="726" actId="207"/>
          <ac:spMkLst>
            <pc:docMk/>
            <pc:sldMk cId="1888863910" sldId="654"/>
            <ac:spMk id="522" creationId="{77BDA165-B45F-405B-8C72-1F63397E3420}"/>
          </ac:spMkLst>
        </pc:spChg>
        <pc:spChg chg="mod">
          <ac:chgData name="MANUEL ALBERTO GUEVARA  NAJARRO" userId="dc0839a7-ef25-445d-88fe-29223dfab4a5" providerId="ADAL" clId="{AAA2C151-2292-4488-865B-5027AEB9D1EE}" dt="2021-07-07T22:22:44.046" v="726" actId="207"/>
          <ac:spMkLst>
            <pc:docMk/>
            <pc:sldMk cId="1888863910" sldId="654"/>
            <ac:spMk id="523" creationId="{848B0B35-1E4A-4DD3-8571-43E5EB0A89B2}"/>
          </ac:spMkLst>
        </pc:spChg>
        <pc:spChg chg="mod">
          <ac:chgData name="MANUEL ALBERTO GUEVARA  NAJARRO" userId="dc0839a7-ef25-445d-88fe-29223dfab4a5" providerId="ADAL" clId="{AAA2C151-2292-4488-865B-5027AEB9D1EE}" dt="2021-07-07T22:22:44.046" v="726" actId="207"/>
          <ac:spMkLst>
            <pc:docMk/>
            <pc:sldMk cId="1888863910" sldId="654"/>
            <ac:spMk id="524" creationId="{8F41389F-4BB1-420F-A990-73E1342FF862}"/>
          </ac:spMkLst>
        </pc:spChg>
        <pc:spChg chg="mod">
          <ac:chgData name="MANUEL ALBERTO GUEVARA  NAJARRO" userId="dc0839a7-ef25-445d-88fe-29223dfab4a5" providerId="ADAL" clId="{AAA2C151-2292-4488-865B-5027AEB9D1EE}" dt="2021-07-07T22:22:44.046" v="726" actId="207"/>
          <ac:spMkLst>
            <pc:docMk/>
            <pc:sldMk cId="1888863910" sldId="654"/>
            <ac:spMk id="525" creationId="{0B6400DC-4C8C-423E-8190-445D95E17727}"/>
          </ac:spMkLst>
        </pc:spChg>
        <pc:spChg chg="mod">
          <ac:chgData name="MANUEL ALBERTO GUEVARA  NAJARRO" userId="dc0839a7-ef25-445d-88fe-29223dfab4a5" providerId="ADAL" clId="{AAA2C151-2292-4488-865B-5027AEB9D1EE}" dt="2021-07-07T22:22:44.046" v="726" actId="207"/>
          <ac:spMkLst>
            <pc:docMk/>
            <pc:sldMk cId="1888863910" sldId="654"/>
            <ac:spMk id="526" creationId="{E2D5F052-C1FE-4F0A-9F81-7FF2DF4D99DA}"/>
          </ac:spMkLst>
        </pc:spChg>
        <pc:spChg chg="mod">
          <ac:chgData name="MANUEL ALBERTO GUEVARA  NAJARRO" userId="dc0839a7-ef25-445d-88fe-29223dfab4a5" providerId="ADAL" clId="{AAA2C151-2292-4488-865B-5027AEB9D1EE}" dt="2021-07-07T22:22:44.046" v="726" actId="207"/>
          <ac:spMkLst>
            <pc:docMk/>
            <pc:sldMk cId="1888863910" sldId="654"/>
            <ac:spMk id="527" creationId="{9923A14C-08D7-4CD9-93F8-BC431B19BBF8}"/>
          </ac:spMkLst>
        </pc:spChg>
        <pc:spChg chg="mod">
          <ac:chgData name="MANUEL ALBERTO GUEVARA  NAJARRO" userId="dc0839a7-ef25-445d-88fe-29223dfab4a5" providerId="ADAL" clId="{AAA2C151-2292-4488-865B-5027AEB9D1EE}" dt="2021-07-07T22:22:44.046" v="726" actId="207"/>
          <ac:spMkLst>
            <pc:docMk/>
            <pc:sldMk cId="1888863910" sldId="654"/>
            <ac:spMk id="528" creationId="{41FF2A24-35D2-4A15-9A3B-492AB8A62EAD}"/>
          </ac:spMkLst>
        </pc:spChg>
        <pc:spChg chg="mod">
          <ac:chgData name="MANUEL ALBERTO GUEVARA  NAJARRO" userId="dc0839a7-ef25-445d-88fe-29223dfab4a5" providerId="ADAL" clId="{AAA2C151-2292-4488-865B-5027AEB9D1EE}" dt="2021-07-07T22:22:44.046" v="726" actId="207"/>
          <ac:spMkLst>
            <pc:docMk/>
            <pc:sldMk cId="1888863910" sldId="654"/>
            <ac:spMk id="529" creationId="{53152BE9-6A42-4F18-9482-253EA764F361}"/>
          </ac:spMkLst>
        </pc:spChg>
        <pc:spChg chg="mod">
          <ac:chgData name="MANUEL ALBERTO GUEVARA  NAJARRO" userId="dc0839a7-ef25-445d-88fe-29223dfab4a5" providerId="ADAL" clId="{AAA2C151-2292-4488-865B-5027AEB9D1EE}" dt="2021-07-07T22:22:44.046" v="726" actId="207"/>
          <ac:spMkLst>
            <pc:docMk/>
            <pc:sldMk cId="1888863910" sldId="654"/>
            <ac:spMk id="530" creationId="{876F3D37-B019-424B-AB18-4C5C237F4961}"/>
          </ac:spMkLst>
        </pc:spChg>
        <pc:spChg chg="mod">
          <ac:chgData name="MANUEL ALBERTO GUEVARA  NAJARRO" userId="dc0839a7-ef25-445d-88fe-29223dfab4a5" providerId="ADAL" clId="{AAA2C151-2292-4488-865B-5027AEB9D1EE}" dt="2021-07-07T22:22:44.046" v="726" actId="207"/>
          <ac:spMkLst>
            <pc:docMk/>
            <pc:sldMk cId="1888863910" sldId="654"/>
            <ac:spMk id="531" creationId="{201EF4A6-2E45-4344-B9B5-F9AA7393257E}"/>
          </ac:spMkLst>
        </pc:spChg>
        <pc:spChg chg="mod">
          <ac:chgData name="MANUEL ALBERTO GUEVARA  NAJARRO" userId="dc0839a7-ef25-445d-88fe-29223dfab4a5" providerId="ADAL" clId="{AAA2C151-2292-4488-865B-5027AEB9D1EE}" dt="2021-07-07T22:22:44.046" v="726" actId="207"/>
          <ac:spMkLst>
            <pc:docMk/>
            <pc:sldMk cId="1888863910" sldId="654"/>
            <ac:spMk id="532" creationId="{22A9AEEB-AA8B-45E1-B9D7-25D1E2038B86}"/>
          </ac:spMkLst>
        </pc:spChg>
        <pc:spChg chg="mod">
          <ac:chgData name="MANUEL ALBERTO GUEVARA  NAJARRO" userId="dc0839a7-ef25-445d-88fe-29223dfab4a5" providerId="ADAL" clId="{AAA2C151-2292-4488-865B-5027AEB9D1EE}" dt="2021-07-07T22:22:44.046" v="726" actId="207"/>
          <ac:spMkLst>
            <pc:docMk/>
            <pc:sldMk cId="1888863910" sldId="654"/>
            <ac:spMk id="533" creationId="{C7E4AF0F-00AF-4BD7-A1D5-772F4F38FA65}"/>
          </ac:spMkLst>
        </pc:spChg>
        <pc:spChg chg="mod">
          <ac:chgData name="MANUEL ALBERTO GUEVARA  NAJARRO" userId="dc0839a7-ef25-445d-88fe-29223dfab4a5" providerId="ADAL" clId="{AAA2C151-2292-4488-865B-5027AEB9D1EE}" dt="2021-07-07T22:22:44.046" v="726" actId="207"/>
          <ac:spMkLst>
            <pc:docMk/>
            <pc:sldMk cId="1888863910" sldId="654"/>
            <ac:spMk id="534" creationId="{72649D9D-E299-4D31-8790-952D4697817B}"/>
          </ac:spMkLst>
        </pc:spChg>
        <pc:spChg chg="mod">
          <ac:chgData name="MANUEL ALBERTO GUEVARA  NAJARRO" userId="dc0839a7-ef25-445d-88fe-29223dfab4a5" providerId="ADAL" clId="{AAA2C151-2292-4488-865B-5027AEB9D1EE}" dt="2021-07-07T22:22:44.046" v="726" actId="207"/>
          <ac:spMkLst>
            <pc:docMk/>
            <pc:sldMk cId="1888863910" sldId="654"/>
            <ac:spMk id="535" creationId="{A668CC38-B505-4C0C-850B-79573648597C}"/>
          </ac:spMkLst>
        </pc:spChg>
        <pc:spChg chg="mod">
          <ac:chgData name="MANUEL ALBERTO GUEVARA  NAJARRO" userId="dc0839a7-ef25-445d-88fe-29223dfab4a5" providerId="ADAL" clId="{AAA2C151-2292-4488-865B-5027AEB9D1EE}" dt="2021-07-07T22:22:44.046" v="726" actId="207"/>
          <ac:spMkLst>
            <pc:docMk/>
            <pc:sldMk cId="1888863910" sldId="654"/>
            <ac:spMk id="536" creationId="{42C67770-EA1A-4DEB-A849-DEA03BF8EB13}"/>
          </ac:spMkLst>
        </pc:spChg>
        <pc:spChg chg="mod">
          <ac:chgData name="MANUEL ALBERTO GUEVARA  NAJARRO" userId="dc0839a7-ef25-445d-88fe-29223dfab4a5" providerId="ADAL" clId="{AAA2C151-2292-4488-865B-5027AEB9D1EE}" dt="2021-07-07T22:22:44.046" v="726" actId="207"/>
          <ac:spMkLst>
            <pc:docMk/>
            <pc:sldMk cId="1888863910" sldId="654"/>
            <ac:spMk id="537" creationId="{45E310E0-8CAA-4399-A3F3-95C0B772C70D}"/>
          </ac:spMkLst>
        </pc:spChg>
        <pc:spChg chg="mod">
          <ac:chgData name="MANUEL ALBERTO GUEVARA  NAJARRO" userId="dc0839a7-ef25-445d-88fe-29223dfab4a5" providerId="ADAL" clId="{AAA2C151-2292-4488-865B-5027AEB9D1EE}" dt="2021-07-07T22:22:44.046" v="726" actId="207"/>
          <ac:spMkLst>
            <pc:docMk/>
            <pc:sldMk cId="1888863910" sldId="654"/>
            <ac:spMk id="538" creationId="{A367AAC1-3CDD-4449-8C31-0C96F280F05D}"/>
          </ac:spMkLst>
        </pc:spChg>
        <pc:spChg chg="mod">
          <ac:chgData name="MANUEL ALBERTO GUEVARA  NAJARRO" userId="dc0839a7-ef25-445d-88fe-29223dfab4a5" providerId="ADAL" clId="{AAA2C151-2292-4488-865B-5027AEB9D1EE}" dt="2021-07-07T22:22:44.046" v="726" actId="207"/>
          <ac:spMkLst>
            <pc:docMk/>
            <pc:sldMk cId="1888863910" sldId="654"/>
            <ac:spMk id="539" creationId="{D89A1C5E-3A30-4A8B-A24A-67E9696BD8CA}"/>
          </ac:spMkLst>
        </pc:spChg>
        <pc:spChg chg="mod">
          <ac:chgData name="MANUEL ALBERTO GUEVARA  NAJARRO" userId="dc0839a7-ef25-445d-88fe-29223dfab4a5" providerId="ADAL" clId="{AAA2C151-2292-4488-865B-5027AEB9D1EE}" dt="2021-07-07T22:22:44.046" v="726" actId="207"/>
          <ac:spMkLst>
            <pc:docMk/>
            <pc:sldMk cId="1888863910" sldId="654"/>
            <ac:spMk id="540" creationId="{BBA71EFF-EA1A-4BD6-902E-8EB19D5025A1}"/>
          </ac:spMkLst>
        </pc:spChg>
        <pc:spChg chg="mod">
          <ac:chgData name="MANUEL ALBERTO GUEVARA  NAJARRO" userId="dc0839a7-ef25-445d-88fe-29223dfab4a5" providerId="ADAL" clId="{AAA2C151-2292-4488-865B-5027AEB9D1EE}" dt="2021-07-07T22:22:44.046" v="726" actId="207"/>
          <ac:spMkLst>
            <pc:docMk/>
            <pc:sldMk cId="1888863910" sldId="654"/>
            <ac:spMk id="541" creationId="{99260809-752A-4E9A-8A90-C54F988B35D7}"/>
          </ac:spMkLst>
        </pc:spChg>
        <pc:spChg chg="mod">
          <ac:chgData name="MANUEL ALBERTO GUEVARA  NAJARRO" userId="dc0839a7-ef25-445d-88fe-29223dfab4a5" providerId="ADAL" clId="{AAA2C151-2292-4488-865B-5027AEB9D1EE}" dt="2021-07-07T22:22:44.046" v="726" actId="207"/>
          <ac:spMkLst>
            <pc:docMk/>
            <pc:sldMk cId="1888863910" sldId="654"/>
            <ac:spMk id="542" creationId="{2808D9C0-30C7-4E81-8B36-0D558DC6C7C3}"/>
          </ac:spMkLst>
        </pc:spChg>
        <pc:spChg chg="mod">
          <ac:chgData name="MANUEL ALBERTO GUEVARA  NAJARRO" userId="dc0839a7-ef25-445d-88fe-29223dfab4a5" providerId="ADAL" clId="{AAA2C151-2292-4488-865B-5027AEB9D1EE}" dt="2021-07-07T22:22:44.046" v="726" actId="207"/>
          <ac:spMkLst>
            <pc:docMk/>
            <pc:sldMk cId="1888863910" sldId="654"/>
            <ac:spMk id="543" creationId="{B3674F81-3E63-4486-8C27-F5864B577877}"/>
          </ac:spMkLst>
        </pc:spChg>
        <pc:spChg chg="mod">
          <ac:chgData name="MANUEL ALBERTO GUEVARA  NAJARRO" userId="dc0839a7-ef25-445d-88fe-29223dfab4a5" providerId="ADAL" clId="{AAA2C151-2292-4488-865B-5027AEB9D1EE}" dt="2021-07-07T22:22:44.046" v="726" actId="207"/>
          <ac:spMkLst>
            <pc:docMk/>
            <pc:sldMk cId="1888863910" sldId="654"/>
            <ac:spMk id="544" creationId="{C377749A-F779-4A71-B22E-DE2A5B24B529}"/>
          </ac:spMkLst>
        </pc:spChg>
        <pc:spChg chg="mod">
          <ac:chgData name="MANUEL ALBERTO GUEVARA  NAJARRO" userId="dc0839a7-ef25-445d-88fe-29223dfab4a5" providerId="ADAL" clId="{AAA2C151-2292-4488-865B-5027AEB9D1EE}" dt="2021-07-07T22:22:44.046" v="726" actId="207"/>
          <ac:spMkLst>
            <pc:docMk/>
            <pc:sldMk cId="1888863910" sldId="654"/>
            <ac:spMk id="545" creationId="{89C7C67F-E714-4BE9-BDAF-C2D41CACC752}"/>
          </ac:spMkLst>
        </pc:spChg>
        <pc:spChg chg="add mod topLvl">
          <ac:chgData name="MANUEL ALBERTO GUEVARA  NAJARRO" userId="dc0839a7-ef25-445d-88fe-29223dfab4a5" providerId="ADAL" clId="{AAA2C151-2292-4488-865B-5027AEB9D1EE}" dt="2021-07-07T22:23:10.475" v="729" actId="2711"/>
          <ac:spMkLst>
            <pc:docMk/>
            <pc:sldMk cId="1888863910" sldId="654"/>
            <ac:spMk id="546" creationId="{DB2792DD-FCB2-4769-94F9-B6757C26F333}"/>
          </ac:spMkLst>
        </pc:spChg>
        <pc:spChg chg="add mod topLvl">
          <ac:chgData name="MANUEL ALBERTO GUEVARA  NAJARRO" userId="dc0839a7-ef25-445d-88fe-29223dfab4a5" providerId="ADAL" clId="{AAA2C151-2292-4488-865B-5027AEB9D1EE}" dt="2021-07-07T22:23:10.475" v="729" actId="2711"/>
          <ac:spMkLst>
            <pc:docMk/>
            <pc:sldMk cId="1888863910" sldId="654"/>
            <ac:spMk id="547" creationId="{F7E335F9-D4F3-4B94-955D-D03D9BAC88C8}"/>
          </ac:spMkLst>
        </pc:spChg>
        <pc:spChg chg="add mod">
          <ac:chgData name="MANUEL ALBERTO GUEVARA  NAJARRO" userId="dc0839a7-ef25-445d-88fe-29223dfab4a5" providerId="ADAL" clId="{AAA2C151-2292-4488-865B-5027AEB9D1EE}" dt="2021-07-07T22:21:59.449" v="609" actId="207"/>
          <ac:spMkLst>
            <pc:docMk/>
            <pc:sldMk cId="1888863910" sldId="654"/>
            <ac:spMk id="549" creationId="{8C99B762-CEF7-4CE8-BB7D-0042AA0FA4C3}"/>
          </ac:spMkLst>
        </pc:spChg>
        <pc:spChg chg="add mod">
          <ac:chgData name="MANUEL ALBERTO GUEVARA  NAJARRO" userId="dc0839a7-ef25-445d-88fe-29223dfab4a5" providerId="ADAL" clId="{AAA2C151-2292-4488-865B-5027AEB9D1EE}" dt="2021-07-07T22:21:59.449" v="609" actId="207"/>
          <ac:spMkLst>
            <pc:docMk/>
            <pc:sldMk cId="1888863910" sldId="654"/>
            <ac:spMk id="550" creationId="{30FC86F4-840D-4921-8335-4EBCB584B353}"/>
          </ac:spMkLst>
        </pc:spChg>
        <pc:spChg chg="add mod">
          <ac:chgData name="MANUEL ALBERTO GUEVARA  NAJARRO" userId="dc0839a7-ef25-445d-88fe-29223dfab4a5" providerId="ADAL" clId="{AAA2C151-2292-4488-865B-5027AEB9D1EE}" dt="2021-07-07T22:21:59.449" v="609" actId="207"/>
          <ac:spMkLst>
            <pc:docMk/>
            <pc:sldMk cId="1888863910" sldId="654"/>
            <ac:spMk id="551" creationId="{838E2E94-861B-4051-AA37-68485269BF59}"/>
          </ac:spMkLst>
        </pc:spChg>
        <pc:spChg chg="add mod">
          <ac:chgData name="MANUEL ALBERTO GUEVARA  NAJARRO" userId="dc0839a7-ef25-445d-88fe-29223dfab4a5" providerId="ADAL" clId="{AAA2C151-2292-4488-865B-5027AEB9D1EE}" dt="2021-07-07T22:21:59.449" v="609" actId="207"/>
          <ac:spMkLst>
            <pc:docMk/>
            <pc:sldMk cId="1888863910" sldId="654"/>
            <ac:spMk id="552" creationId="{AA0E53D4-E39F-4408-B9A8-122277BF6E73}"/>
          </ac:spMkLst>
        </pc:spChg>
        <pc:grpChg chg="add del mod topLvl">
          <ac:chgData name="MANUEL ALBERTO GUEVARA  NAJARRO" userId="dc0839a7-ef25-445d-88fe-29223dfab4a5" providerId="ADAL" clId="{AAA2C151-2292-4488-865B-5027AEB9D1EE}" dt="2021-07-07T22:20:48.298" v="566" actId="165"/>
          <ac:grpSpMkLst>
            <pc:docMk/>
            <pc:sldMk cId="1888863910" sldId="654"/>
            <ac:grpSpMk id="8" creationId="{165A2101-76CE-46A5-9103-57480C4324E9}"/>
          </ac:grpSpMkLst>
        </pc:grpChg>
        <pc:grpChg chg="mod topLvl">
          <ac:chgData name="MANUEL ALBERTO GUEVARA  NAJARRO" userId="dc0839a7-ef25-445d-88fe-29223dfab4a5" providerId="ADAL" clId="{AAA2C151-2292-4488-865B-5027AEB9D1EE}" dt="2021-07-07T22:22:37.807" v="725" actId="207"/>
          <ac:grpSpMkLst>
            <pc:docMk/>
            <pc:sldMk cId="1888863910" sldId="654"/>
            <ac:grpSpMk id="9" creationId="{92F04F9A-201B-4EE1-84C7-5FDE77F3DC0C}"/>
          </ac:grpSpMkLst>
        </pc:grpChg>
        <pc:grpChg chg="del mod topLvl">
          <ac:chgData name="MANUEL ALBERTO GUEVARA  NAJARRO" userId="dc0839a7-ef25-445d-88fe-29223dfab4a5" providerId="ADAL" clId="{AAA2C151-2292-4488-865B-5027AEB9D1EE}" dt="2021-07-07T22:21:01.674" v="574" actId="478"/>
          <ac:grpSpMkLst>
            <pc:docMk/>
            <pc:sldMk cId="1888863910" sldId="654"/>
            <ac:grpSpMk id="10" creationId="{3A6888C5-5C9F-434A-BDB1-359AF57DA39F}"/>
          </ac:grpSpMkLst>
        </pc:grpChg>
        <pc:grpChg chg="add del mod topLvl">
          <ac:chgData name="MANUEL ALBERTO GUEVARA  NAJARRO" userId="dc0839a7-ef25-445d-88fe-29223dfab4a5" providerId="ADAL" clId="{AAA2C151-2292-4488-865B-5027AEB9D1EE}" dt="2021-07-07T22:20:48.298" v="566" actId="165"/>
          <ac:grpSpMkLst>
            <pc:docMk/>
            <pc:sldMk cId="1888863910" sldId="654"/>
            <ac:grpSpMk id="143" creationId="{8D0EB140-D483-4B9A-A204-7498D200D513}"/>
          </ac:grpSpMkLst>
        </pc:grpChg>
        <pc:grpChg chg="mod topLvl">
          <ac:chgData name="MANUEL ALBERTO GUEVARA  NAJARRO" userId="dc0839a7-ef25-445d-88fe-29223dfab4a5" providerId="ADAL" clId="{AAA2C151-2292-4488-865B-5027AEB9D1EE}" dt="2021-07-07T22:20:48.298" v="566" actId="165"/>
          <ac:grpSpMkLst>
            <pc:docMk/>
            <pc:sldMk cId="1888863910" sldId="654"/>
            <ac:grpSpMk id="144" creationId="{26665CE8-728D-41B5-9C93-535D498B0FC8}"/>
          </ac:grpSpMkLst>
        </pc:grpChg>
        <pc:grpChg chg="del mod topLvl">
          <ac:chgData name="MANUEL ALBERTO GUEVARA  NAJARRO" userId="dc0839a7-ef25-445d-88fe-29223dfab4a5" providerId="ADAL" clId="{AAA2C151-2292-4488-865B-5027AEB9D1EE}" dt="2021-07-07T22:21:02.461" v="575" actId="478"/>
          <ac:grpSpMkLst>
            <pc:docMk/>
            <pc:sldMk cId="1888863910" sldId="654"/>
            <ac:grpSpMk id="145" creationId="{F87D9B9F-DD82-46AC-A222-83D73EEA836F}"/>
          </ac:grpSpMkLst>
        </pc:grpChg>
        <pc:grpChg chg="add del mod topLvl">
          <ac:chgData name="MANUEL ALBERTO GUEVARA  NAJARRO" userId="dc0839a7-ef25-445d-88fe-29223dfab4a5" providerId="ADAL" clId="{AAA2C151-2292-4488-865B-5027AEB9D1EE}" dt="2021-07-07T22:20:48.298" v="566" actId="165"/>
          <ac:grpSpMkLst>
            <pc:docMk/>
            <pc:sldMk cId="1888863910" sldId="654"/>
            <ac:grpSpMk id="279" creationId="{DAB9C4FA-DE53-4A9D-AB55-CB49CAF990E2}"/>
          </ac:grpSpMkLst>
        </pc:grpChg>
        <pc:grpChg chg="mod topLvl">
          <ac:chgData name="MANUEL ALBERTO GUEVARA  NAJARRO" userId="dc0839a7-ef25-445d-88fe-29223dfab4a5" providerId="ADAL" clId="{AAA2C151-2292-4488-865B-5027AEB9D1EE}" dt="2021-07-07T22:20:48.298" v="566" actId="165"/>
          <ac:grpSpMkLst>
            <pc:docMk/>
            <pc:sldMk cId="1888863910" sldId="654"/>
            <ac:grpSpMk id="280" creationId="{B3BB45DF-C290-4C47-A9C9-C0E4124BD80B}"/>
          </ac:grpSpMkLst>
        </pc:grpChg>
        <pc:grpChg chg="del mod topLvl">
          <ac:chgData name="MANUEL ALBERTO GUEVARA  NAJARRO" userId="dc0839a7-ef25-445d-88fe-29223dfab4a5" providerId="ADAL" clId="{AAA2C151-2292-4488-865B-5027AEB9D1EE}" dt="2021-07-07T22:21:03.217" v="576" actId="478"/>
          <ac:grpSpMkLst>
            <pc:docMk/>
            <pc:sldMk cId="1888863910" sldId="654"/>
            <ac:grpSpMk id="281" creationId="{65F46213-5A94-46E8-95F3-CDBF12C0D745}"/>
          </ac:grpSpMkLst>
        </pc:grpChg>
        <pc:grpChg chg="add del mod topLvl">
          <ac:chgData name="MANUEL ALBERTO GUEVARA  NAJARRO" userId="dc0839a7-ef25-445d-88fe-29223dfab4a5" providerId="ADAL" clId="{AAA2C151-2292-4488-865B-5027AEB9D1EE}" dt="2021-07-07T22:20:48.298" v="566" actId="165"/>
          <ac:grpSpMkLst>
            <pc:docMk/>
            <pc:sldMk cId="1888863910" sldId="654"/>
            <ac:grpSpMk id="416" creationId="{5B8336F6-CF08-4BE6-8049-BB88A8735875}"/>
          </ac:grpSpMkLst>
        </pc:grpChg>
        <pc:grpChg chg="mod topLvl">
          <ac:chgData name="MANUEL ALBERTO GUEVARA  NAJARRO" userId="dc0839a7-ef25-445d-88fe-29223dfab4a5" providerId="ADAL" clId="{AAA2C151-2292-4488-865B-5027AEB9D1EE}" dt="2021-07-07T22:22:44.046" v="726" actId="207"/>
          <ac:grpSpMkLst>
            <pc:docMk/>
            <pc:sldMk cId="1888863910" sldId="654"/>
            <ac:grpSpMk id="417" creationId="{DC327922-FFD9-4D3F-B570-05CBE39111B6}"/>
          </ac:grpSpMkLst>
        </pc:grpChg>
        <pc:grpChg chg="del mod topLvl">
          <ac:chgData name="MANUEL ALBERTO GUEVARA  NAJARRO" userId="dc0839a7-ef25-445d-88fe-29223dfab4a5" providerId="ADAL" clId="{AAA2C151-2292-4488-865B-5027AEB9D1EE}" dt="2021-07-07T22:21:03.603" v="577" actId="478"/>
          <ac:grpSpMkLst>
            <pc:docMk/>
            <pc:sldMk cId="1888863910" sldId="654"/>
            <ac:grpSpMk id="418" creationId="{B8C39FA8-3AF7-4D9A-ABEE-C7777ADF31A1}"/>
          </ac:grpSpMkLst>
        </pc:grpChg>
        <pc:grpChg chg="add del mod">
          <ac:chgData name="MANUEL ALBERTO GUEVARA  NAJARRO" userId="dc0839a7-ef25-445d-88fe-29223dfab4a5" providerId="ADAL" clId="{AAA2C151-2292-4488-865B-5027AEB9D1EE}" dt="2021-07-07T22:15:11.538" v="363" actId="165"/>
          <ac:grpSpMkLst>
            <pc:docMk/>
            <pc:sldMk cId="1888863910" sldId="654"/>
            <ac:grpSpMk id="548" creationId="{05FCCCFE-2957-4DC0-A383-AFE32EE06EC1}"/>
          </ac:grpSpMkLst>
        </pc:grpChg>
      </pc:sldChg>
      <pc:sldChg chg="addSp delSp modSp add mod">
        <pc:chgData name="MANUEL ALBERTO GUEVARA  NAJARRO" userId="dc0839a7-ef25-445d-88fe-29223dfab4a5" providerId="ADAL" clId="{AAA2C151-2292-4488-865B-5027AEB9D1EE}" dt="2021-07-07T22:23:16.830" v="730" actId="2711"/>
        <pc:sldMkLst>
          <pc:docMk/>
          <pc:sldMk cId="3433417451" sldId="655"/>
        </pc:sldMkLst>
        <pc:spChg chg="mod">
          <ac:chgData name="MANUEL ALBERTO GUEVARA  NAJARRO" userId="dc0839a7-ef25-445d-88fe-29223dfab4a5" providerId="ADAL" clId="{AAA2C151-2292-4488-865B-5027AEB9D1EE}" dt="2021-07-07T22:19:56.247" v="537" actId="1076"/>
          <ac:spMkLst>
            <pc:docMk/>
            <pc:sldMk cId="3433417451" sldId="655"/>
            <ac:spMk id="2" creationId="{1BDA6900-A986-478E-86FB-8F9067976C7E}"/>
          </ac:spMkLst>
        </pc:spChg>
        <pc:spChg chg="mod">
          <ac:chgData name="MANUEL ALBERTO GUEVARA  NAJARRO" userId="dc0839a7-ef25-445d-88fe-29223dfab4a5" providerId="ADAL" clId="{AAA2C151-2292-4488-865B-5027AEB9D1EE}" dt="2021-07-07T22:20:01.925" v="538" actId="165"/>
          <ac:spMkLst>
            <pc:docMk/>
            <pc:sldMk cId="3433417451" sldId="655"/>
            <ac:spMk id="11" creationId="{AA1823F5-7857-49B1-B16E-554468E45D67}"/>
          </ac:spMkLst>
        </pc:spChg>
        <pc:spChg chg="mod">
          <ac:chgData name="MANUEL ALBERTO GUEVARA  NAJARRO" userId="dc0839a7-ef25-445d-88fe-29223dfab4a5" providerId="ADAL" clId="{AAA2C151-2292-4488-865B-5027AEB9D1EE}" dt="2021-07-07T22:20:01.925" v="538" actId="165"/>
          <ac:spMkLst>
            <pc:docMk/>
            <pc:sldMk cId="3433417451" sldId="655"/>
            <ac:spMk id="12" creationId="{F099BFBD-B0B1-4921-ACE4-BB5DB0492E1C}"/>
          </ac:spMkLst>
        </pc:spChg>
        <pc:spChg chg="mod">
          <ac:chgData name="MANUEL ALBERTO GUEVARA  NAJARRO" userId="dc0839a7-ef25-445d-88fe-29223dfab4a5" providerId="ADAL" clId="{AAA2C151-2292-4488-865B-5027AEB9D1EE}" dt="2021-07-07T22:20:01.925" v="538" actId="165"/>
          <ac:spMkLst>
            <pc:docMk/>
            <pc:sldMk cId="3433417451" sldId="655"/>
            <ac:spMk id="13" creationId="{F0696FDB-A0A7-420B-AC4B-9F07B2D7BCE2}"/>
          </ac:spMkLst>
        </pc:spChg>
        <pc:spChg chg="mod">
          <ac:chgData name="MANUEL ALBERTO GUEVARA  NAJARRO" userId="dc0839a7-ef25-445d-88fe-29223dfab4a5" providerId="ADAL" clId="{AAA2C151-2292-4488-865B-5027AEB9D1EE}" dt="2021-07-07T22:20:01.925" v="538" actId="165"/>
          <ac:spMkLst>
            <pc:docMk/>
            <pc:sldMk cId="3433417451" sldId="655"/>
            <ac:spMk id="14" creationId="{F182B165-6683-4D1F-94B5-E4D4F5B129FA}"/>
          </ac:spMkLst>
        </pc:spChg>
        <pc:spChg chg="mod">
          <ac:chgData name="MANUEL ALBERTO GUEVARA  NAJARRO" userId="dc0839a7-ef25-445d-88fe-29223dfab4a5" providerId="ADAL" clId="{AAA2C151-2292-4488-865B-5027AEB9D1EE}" dt="2021-07-07T22:20:01.925" v="538" actId="165"/>
          <ac:spMkLst>
            <pc:docMk/>
            <pc:sldMk cId="3433417451" sldId="655"/>
            <ac:spMk id="15" creationId="{5D5C952F-53EA-4938-A45A-9DF1F0C6779C}"/>
          </ac:spMkLst>
        </pc:spChg>
        <pc:spChg chg="mod">
          <ac:chgData name="MANUEL ALBERTO GUEVARA  NAJARRO" userId="dc0839a7-ef25-445d-88fe-29223dfab4a5" providerId="ADAL" clId="{AAA2C151-2292-4488-865B-5027AEB9D1EE}" dt="2021-07-07T22:20:01.925" v="538" actId="165"/>
          <ac:spMkLst>
            <pc:docMk/>
            <pc:sldMk cId="3433417451" sldId="655"/>
            <ac:spMk id="16" creationId="{A7030AF5-D1D7-41A0-9E98-1A5F286FE7BE}"/>
          </ac:spMkLst>
        </pc:spChg>
        <pc:spChg chg="mod">
          <ac:chgData name="MANUEL ALBERTO GUEVARA  NAJARRO" userId="dc0839a7-ef25-445d-88fe-29223dfab4a5" providerId="ADAL" clId="{AAA2C151-2292-4488-865B-5027AEB9D1EE}" dt="2021-07-07T22:20:01.925" v="538" actId="165"/>
          <ac:spMkLst>
            <pc:docMk/>
            <pc:sldMk cId="3433417451" sldId="655"/>
            <ac:spMk id="17" creationId="{937694B8-FE91-4D0F-A405-CABD1E7FA890}"/>
          </ac:spMkLst>
        </pc:spChg>
        <pc:spChg chg="mod">
          <ac:chgData name="MANUEL ALBERTO GUEVARA  NAJARRO" userId="dc0839a7-ef25-445d-88fe-29223dfab4a5" providerId="ADAL" clId="{AAA2C151-2292-4488-865B-5027AEB9D1EE}" dt="2021-07-07T22:20:01.925" v="538" actId="165"/>
          <ac:spMkLst>
            <pc:docMk/>
            <pc:sldMk cId="3433417451" sldId="655"/>
            <ac:spMk id="18" creationId="{38C9541D-FAED-46C9-8738-33FF6CCD6323}"/>
          </ac:spMkLst>
        </pc:spChg>
        <pc:spChg chg="mod">
          <ac:chgData name="MANUEL ALBERTO GUEVARA  NAJARRO" userId="dc0839a7-ef25-445d-88fe-29223dfab4a5" providerId="ADAL" clId="{AAA2C151-2292-4488-865B-5027AEB9D1EE}" dt="2021-07-07T22:20:01.925" v="538" actId="165"/>
          <ac:spMkLst>
            <pc:docMk/>
            <pc:sldMk cId="3433417451" sldId="655"/>
            <ac:spMk id="19" creationId="{F9E97DC8-D560-4805-ADD3-A2F4D99ABBA2}"/>
          </ac:spMkLst>
        </pc:spChg>
        <pc:spChg chg="mod">
          <ac:chgData name="MANUEL ALBERTO GUEVARA  NAJARRO" userId="dc0839a7-ef25-445d-88fe-29223dfab4a5" providerId="ADAL" clId="{AAA2C151-2292-4488-865B-5027AEB9D1EE}" dt="2021-07-07T22:20:04.539" v="539" actId="207"/>
          <ac:spMkLst>
            <pc:docMk/>
            <pc:sldMk cId="3433417451" sldId="655"/>
            <ac:spMk id="20" creationId="{DA319159-E783-4A3A-AA4B-FD71C85F869B}"/>
          </ac:spMkLst>
        </pc:spChg>
        <pc:spChg chg="mod">
          <ac:chgData name="MANUEL ALBERTO GUEVARA  NAJARRO" userId="dc0839a7-ef25-445d-88fe-29223dfab4a5" providerId="ADAL" clId="{AAA2C151-2292-4488-865B-5027AEB9D1EE}" dt="2021-07-07T22:20:04.539" v="539" actId="207"/>
          <ac:spMkLst>
            <pc:docMk/>
            <pc:sldMk cId="3433417451" sldId="655"/>
            <ac:spMk id="21" creationId="{0DC6C185-F452-4B85-8A19-33C8C034D4F9}"/>
          </ac:spMkLst>
        </pc:spChg>
        <pc:spChg chg="mod">
          <ac:chgData name="MANUEL ALBERTO GUEVARA  NAJARRO" userId="dc0839a7-ef25-445d-88fe-29223dfab4a5" providerId="ADAL" clId="{AAA2C151-2292-4488-865B-5027AEB9D1EE}" dt="2021-07-07T22:20:04.539" v="539" actId="207"/>
          <ac:spMkLst>
            <pc:docMk/>
            <pc:sldMk cId="3433417451" sldId="655"/>
            <ac:spMk id="22" creationId="{3B50B257-A52A-4640-952C-E1A656EF07B6}"/>
          </ac:spMkLst>
        </pc:spChg>
        <pc:spChg chg="mod">
          <ac:chgData name="MANUEL ALBERTO GUEVARA  NAJARRO" userId="dc0839a7-ef25-445d-88fe-29223dfab4a5" providerId="ADAL" clId="{AAA2C151-2292-4488-865B-5027AEB9D1EE}" dt="2021-07-07T22:20:04.539" v="539" actId="207"/>
          <ac:spMkLst>
            <pc:docMk/>
            <pc:sldMk cId="3433417451" sldId="655"/>
            <ac:spMk id="23" creationId="{F61684A5-6CFF-45C1-A76A-1A81575AF3F5}"/>
          </ac:spMkLst>
        </pc:spChg>
        <pc:spChg chg="mod">
          <ac:chgData name="MANUEL ALBERTO GUEVARA  NAJARRO" userId="dc0839a7-ef25-445d-88fe-29223dfab4a5" providerId="ADAL" clId="{AAA2C151-2292-4488-865B-5027AEB9D1EE}" dt="2021-07-07T22:20:04.539" v="539" actId="207"/>
          <ac:spMkLst>
            <pc:docMk/>
            <pc:sldMk cId="3433417451" sldId="655"/>
            <ac:spMk id="24" creationId="{918FB761-C919-4EFA-86CA-2C317D4E39E3}"/>
          </ac:spMkLst>
        </pc:spChg>
        <pc:spChg chg="mod">
          <ac:chgData name="MANUEL ALBERTO GUEVARA  NAJARRO" userId="dc0839a7-ef25-445d-88fe-29223dfab4a5" providerId="ADAL" clId="{AAA2C151-2292-4488-865B-5027AEB9D1EE}" dt="2021-07-07T22:20:04.539" v="539" actId="207"/>
          <ac:spMkLst>
            <pc:docMk/>
            <pc:sldMk cId="3433417451" sldId="655"/>
            <ac:spMk id="25" creationId="{1F8A6FE3-A95B-4F55-BB05-B0F95BBD285F}"/>
          </ac:spMkLst>
        </pc:spChg>
        <pc:spChg chg="mod">
          <ac:chgData name="MANUEL ALBERTO GUEVARA  NAJARRO" userId="dc0839a7-ef25-445d-88fe-29223dfab4a5" providerId="ADAL" clId="{AAA2C151-2292-4488-865B-5027AEB9D1EE}" dt="2021-07-07T22:20:04.539" v="539" actId="207"/>
          <ac:spMkLst>
            <pc:docMk/>
            <pc:sldMk cId="3433417451" sldId="655"/>
            <ac:spMk id="26" creationId="{1AD8A427-DDBF-4ECA-9CE6-4BA1C2C5971A}"/>
          </ac:spMkLst>
        </pc:spChg>
        <pc:spChg chg="mod">
          <ac:chgData name="MANUEL ALBERTO GUEVARA  NAJARRO" userId="dc0839a7-ef25-445d-88fe-29223dfab4a5" providerId="ADAL" clId="{AAA2C151-2292-4488-865B-5027AEB9D1EE}" dt="2021-07-07T22:20:04.539" v="539" actId="207"/>
          <ac:spMkLst>
            <pc:docMk/>
            <pc:sldMk cId="3433417451" sldId="655"/>
            <ac:spMk id="27" creationId="{BB3D5FE1-FB29-4006-BA08-38EB9E57FE3B}"/>
          </ac:spMkLst>
        </pc:spChg>
        <pc:spChg chg="mod">
          <ac:chgData name="MANUEL ALBERTO GUEVARA  NAJARRO" userId="dc0839a7-ef25-445d-88fe-29223dfab4a5" providerId="ADAL" clId="{AAA2C151-2292-4488-865B-5027AEB9D1EE}" dt="2021-07-07T22:20:04.539" v="539" actId="207"/>
          <ac:spMkLst>
            <pc:docMk/>
            <pc:sldMk cId="3433417451" sldId="655"/>
            <ac:spMk id="28" creationId="{C5F8B487-ACF4-486C-9305-19C2EB12CB83}"/>
          </ac:spMkLst>
        </pc:spChg>
        <pc:spChg chg="mod">
          <ac:chgData name="MANUEL ALBERTO GUEVARA  NAJARRO" userId="dc0839a7-ef25-445d-88fe-29223dfab4a5" providerId="ADAL" clId="{AAA2C151-2292-4488-865B-5027AEB9D1EE}" dt="2021-07-07T22:20:04.539" v="539" actId="207"/>
          <ac:spMkLst>
            <pc:docMk/>
            <pc:sldMk cId="3433417451" sldId="655"/>
            <ac:spMk id="29" creationId="{1DF7FF29-8B81-45DA-8A65-C008D4F86058}"/>
          </ac:spMkLst>
        </pc:spChg>
        <pc:spChg chg="mod">
          <ac:chgData name="MANUEL ALBERTO GUEVARA  NAJARRO" userId="dc0839a7-ef25-445d-88fe-29223dfab4a5" providerId="ADAL" clId="{AAA2C151-2292-4488-865B-5027AEB9D1EE}" dt="2021-07-07T22:20:04.539" v="539" actId="207"/>
          <ac:spMkLst>
            <pc:docMk/>
            <pc:sldMk cId="3433417451" sldId="655"/>
            <ac:spMk id="30" creationId="{573B1D5F-CDE1-497C-9618-A091D840BA72}"/>
          </ac:spMkLst>
        </pc:spChg>
        <pc:spChg chg="mod">
          <ac:chgData name="MANUEL ALBERTO GUEVARA  NAJARRO" userId="dc0839a7-ef25-445d-88fe-29223dfab4a5" providerId="ADAL" clId="{AAA2C151-2292-4488-865B-5027AEB9D1EE}" dt="2021-07-07T22:20:04.539" v="539" actId="207"/>
          <ac:spMkLst>
            <pc:docMk/>
            <pc:sldMk cId="3433417451" sldId="655"/>
            <ac:spMk id="31" creationId="{37473DA5-14F7-41A8-9F27-F8C8CAC24099}"/>
          </ac:spMkLst>
        </pc:spChg>
        <pc:spChg chg="mod">
          <ac:chgData name="MANUEL ALBERTO GUEVARA  NAJARRO" userId="dc0839a7-ef25-445d-88fe-29223dfab4a5" providerId="ADAL" clId="{AAA2C151-2292-4488-865B-5027AEB9D1EE}" dt="2021-07-07T22:20:04.539" v="539" actId="207"/>
          <ac:spMkLst>
            <pc:docMk/>
            <pc:sldMk cId="3433417451" sldId="655"/>
            <ac:spMk id="32" creationId="{E9242B15-FE8C-4DFE-82CF-E224CE85F001}"/>
          </ac:spMkLst>
        </pc:spChg>
        <pc:spChg chg="mod">
          <ac:chgData name="MANUEL ALBERTO GUEVARA  NAJARRO" userId="dc0839a7-ef25-445d-88fe-29223dfab4a5" providerId="ADAL" clId="{AAA2C151-2292-4488-865B-5027AEB9D1EE}" dt="2021-07-07T22:20:04.539" v="539" actId="207"/>
          <ac:spMkLst>
            <pc:docMk/>
            <pc:sldMk cId="3433417451" sldId="655"/>
            <ac:spMk id="33" creationId="{58EBC97B-404B-4492-9628-29F92331C222}"/>
          </ac:spMkLst>
        </pc:spChg>
        <pc:spChg chg="mod">
          <ac:chgData name="MANUEL ALBERTO GUEVARA  NAJARRO" userId="dc0839a7-ef25-445d-88fe-29223dfab4a5" providerId="ADAL" clId="{AAA2C151-2292-4488-865B-5027AEB9D1EE}" dt="2021-07-07T22:20:04.539" v="539" actId="207"/>
          <ac:spMkLst>
            <pc:docMk/>
            <pc:sldMk cId="3433417451" sldId="655"/>
            <ac:spMk id="34" creationId="{A3D904C9-DD92-4D3F-986D-A621D338E580}"/>
          </ac:spMkLst>
        </pc:spChg>
        <pc:spChg chg="mod">
          <ac:chgData name="MANUEL ALBERTO GUEVARA  NAJARRO" userId="dc0839a7-ef25-445d-88fe-29223dfab4a5" providerId="ADAL" clId="{AAA2C151-2292-4488-865B-5027AEB9D1EE}" dt="2021-07-07T22:20:04.539" v="539" actId="207"/>
          <ac:spMkLst>
            <pc:docMk/>
            <pc:sldMk cId="3433417451" sldId="655"/>
            <ac:spMk id="35" creationId="{5A8893E5-7862-4853-AF57-5629C1F1ABFD}"/>
          </ac:spMkLst>
        </pc:spChg>
        <pc:spChg chg="mod">
          <ac:chgData name="MANUEL ALBERTO GUEVARA  NAJARRO" userId="dc0839a7-ef25-445d-88fe-29223dfab4a5" providerId="ADAL" clId="{AAA2C151-2292-4488-865B-5027AEB9D1EE}" dt="2021-07-07T22:20:04.539" v="539" actId="207"/>
          <ac:spMkLst>
            <pc:docMk/>
            <pc:sldMk cId="3433417451" sldId="655"/>
            <ac:spMk id="36" creationId="{91A0407E-1FE1-47A9-A1C1-ACB212565705}"/>
          </ac:spMkLst>
        </pc:spChg>
        <pc:spChg chg="mod">
          <ac:chgData name="MANUEL ALBERTO GUEVARA  NAJARRO" userId="dc0839a7-ef25-445d-88fe-29223dfab4a5" providerId="ADAL" clId="{AAA2C151-2292-4488-865B-5027AEB9D1EE}" dt="2021-07-07T22:20:04.539" v="539" actId="207"/>
          <ac:spMkLst>
            <pc:docMk/>
            <pc:sldMk cId="3433417451" sldId="655"/>
            <ac:spMk id="37" creationId="{211202FF-CA99-4560-AC58-A3B074152D91}"/>
          </ac:spMkLst>
        </pc:spChg>
        <pc:spChg chg="mod">
          <ac:chgData name="MANUEL ALBERTO GUEVARA  NAJARRO" userId="dc0839a7-ef25-445d-88fe-29223dfab4a5" providerId="ADAL" clId="{AAA2C151-2292-4488-865B-5027AEB9D1EE}" dt="2021-07-07T22:20:04.539" v="539" actId="207"/>
          <ac:spMkLst>
            <pc:docMk/>
            <pc:sldMk cId="3433417451" sldId="655"/>
            <ac:spMk id="38" creationId="{64FA8C72-024C-42BB-9B22-52F413484B6C}"/>
          </ac:spMkLst>
        </pc:spChg>
        <pc:spChg chg="mod">
          <ac:chgData name="MANUEL ALBERTO GUEVARA  NAJARRO" userId="dc0839a7-ef25-445d-88fe-29223dfab4a5" providerId="ADAL" clId="{AAA2C151-2292-4488-865B-5027AEB9D1EE}" dt="2021-07-07T22:20:04.539" v="539" actId="207"/>
          <ac:spMkLst>
            <pc:docMk/>
            <pc:sldMk cId="3433417451" sldId="655"/>
            <ac:spMk id="39" creationId="{B9778D14-3054-43E7-8E81-C4364169EB32}"/>
          </ac:spMkLst>
        </pc:spChg>
        <pc:spChg chg="mod">
          <ac:chgData name="MANUEL ALBERTO GUEVARA  NAJARRO" userId="dc0839a7-ef25-445d-88fe-29223dfab4a5" providerId="ADAL" clId="{AAA2C151-2292-4488-865B-5027AEB9D1EE}" dt="2021-07-07T22:20:04.539" v="539" actId="207"/>
          <ac:spMkLst>
            <pc:docMk/>
            <pc:sldMk cId="3433417451" sldId="655"/>
            <ac:spMk id="40" creationId="{272DD140-EB1B-4597-AF2E-98AC52333AAA}"/>
          </ac:spMkLst>
        </pc:spChg>
        <pc:spChg chg="mod">
          <ac:chgData name="MANUEL ALBERTO GUEVARA  NAJARRO" userId="dc0839a7-ef25-445d-88fe-29223dfab4a5" providerId="ADAL" clId="{AAA2C151-2292-4488-865B-5027AEB9D1EE}" dt="2021-07-07T22:20:04.539" v="539" actId="207"/>
          <ac:spMkLst>
            <pc:docMk/>
            <pc:sldMk cId="3433417451" sldId="655"/>
            <ac:spMk id="41" creationId="{6FCAA0AF-D18C-42AA-B1C0-004591C41C1F}"/>
          </ac:spMkLst>
        </pc:spChg>
        <pc:spChg chg="mod">
          <ac:chgData name="MANUEL ALBERTO GUEVARA  NAJARRO" userId="dc0839a7-ef25-445d-88fe-29223dfab4a5" providerId="ADAL" clId="{AAA2C151-2292-4488-865B-5027AEB9D1EE}" dt="2021-07-07T22:20:04.539" v="539" actId="207"/>
          <ac:spMkLst>
            <pc:docMk/>
            <pc:sldMk cId="3433417451" sldId="655"/>
            <ac:spMk id="42" creationId="{78D8FA53-233D-430F-8704-A67063A45D6D}"/>
          </ac:spMkLst>
        </pc:spChg>
        <pc:spChg chg="mod">
          <ac:chgData name="MANUEL ALBERTO GUEVARA  NAJARRO" userId="dc0839a7-ef25-445d-88fe-29223dfab4a5" providerId="ADAL" clId="{AAA2C151-2292-4488-865B-5027AEB9D1EE}" dt="2021-07-07T22:20:04.539" v="539" actId="207"/>
          <ac:spMkLst>
            <pc:docMk/>
            <pc:sldMk cId="3433417451" sldId="655"/>
            <ac:spMk id="43" creationId="{87A7A7AF-7347-4FC5-9B9C-677B11C99B02}"/>
          </ac:spMkLst>
        </pc:spChg>
        <pc:spChg chg="mod">
          <ac:chgData name="MANUEL ALBERTO GUEVARA  NAJARRO" userId="dc0839a7-ef25-445d-88fe-29223dfab4a5" providerId="ADAL" clId="{AAA2C151-2292-4488-865B-5027AEB9D1EE}" dt="2021-07-07T22:20:04.539" v="539" actId="207"/>
          <ac:spMkLst>
            <pc:docMk/>
            <pc:sldMk cId="3433417451" sldId="655"/>
            <ac:spMk id="44" creationId="{9F326B2D-8E7B-4CC9-BD49-890FE3719E7F}"/>
          </ac:spMkLst>
        </pc:spChg>
        <pc:spChg chg="mod">
          <ac:chgData name="MANUEL ALBERTO GUEVARA  NAJARRO" userId="dc0839a7-ef25-445d-88fe-29223dfab4a5" providerId="ADAL" clId="{AAA2C151-2292-4488-865B-5027AEB9D1EE}" dt="2021-07-07T22:20:04.539" v="539" actId="207"/>
          <ac:spMkLst>
            <pc:docMk/>
            <pc:sldMk cId="3433417451" sldId="655"/>
            <ac:spMk id="45" creationId="{DDD53E2D-0796-4878-827E-DD369DC93826}"/>
          </ac:spMkLst>
        </pc:spChg>
        <pc:spChg chg="mod">
          <ac:chgData name="MANUEL ALBERTO GUEVARA  NAJARRO" userId="dc0839a7-ef25-445d-88fe-29223dfab4a5" providerId="ADAL" clId="{AAA2C151-2292-4488-865B-5027AEB9D1EE}" dt="2021-07-07T22:20:04.539" v="539" actId="207"/>
          <ac:spMkLst>
            <pc:docMk/>
            <pc:sldMk cId="3433417451" sldId="655"/>
            <ac:spMk id="46" creationId="{C5DB2F6A-B814-4E17-8821-F068B592054C}"/>
          </ac:spMkLst>
        </pc:spChg>
        <pc:spChg chg="mod">
          <ac:chgData name="MANUEL ALBERTO GUEVARA  NAJARRO" userId="dc0839a7-ef25-445d-88fe-29223dfab4a5" providerId="ADAL" clId="{AAA2C151-2292-4488-865B-5027AEB9D1EE}" dt="2021-07-07T22:20:04.539" v="539" actId="207"/>
          <ac:spMkLst>
            <pc:docMk/>
            <pc:sldMk cId="3433417451" sldId="655"/>
            <ac:spMk id="47" creationId="{61E5FA3E-6C50-4981-A31B-E38844596062}"/>
          </ac:spMkLst>
        </pc:spChg>
        <pc:spChg chg="mod">
          <ac:chgData name="MANUEL ALBERTO GUEVARA  NAJARRO" userId="dc0839a7-ef25-445d-88fe-29223dfab4a5" providerId="ADAL" clId="{AAA2C151-2292-4488-865B-5027AEB9D1EE}" dt="2021-07-07T22:20:04.539" v="539" actId="207"/>
          <ac:spMkLst>
            <pc:docMk/>
            <pc:sldMk cId="3433417451" sldId="655"/>
            <ac:spMk id="48" creationId="{D5125AB1-615E-410D-8A05-4EC27BB4EAB3}"/>
          </ac:spMkLst>
        </pc:spChg>
        <pc:spChg chg="mod">
          <ac:chgData name="MANUEL ALBERTO GUEVARA  NAJARRO" userId="dc0839a7-ef25-445d-88fe-29223dfab4a5" providerId="ADAL" clId="{AAA2C151-2292-4488-865B-5027AEB9D1EE}" dt="2021-07-07T22:20:04.539" v="539" actId="207"/>
          <ac:spMkLst>
            <pc:docMk/>
            <pc:sldMk cId="3433417451" sldId="655"/>
            <ac:spMk id="49" creationId="{8A87FB5C-7EA3-4752-AAB8-6E93C55609B6}"/>
          </ac:spMkLst>
        </pc:spChg>
        <pc:spChg chg="mod">
          <ac:chgData name="MANUEL ALBERTO GUEVARA  NAJARRO" userId="dc0839a7-ef25-445d-88fe-29223dfab4a5" providerId="ADAL" clId="{AAA2C151-2292-4488-865B-5027AEB9D1EE}" dt="2021-07-07T22:20:04.539" v="539" actId="207"/>
          <ac:spMkLst>
            <pc:docMk/>
            <pc:sldMk cId="3433417451" sldId="655"/>
            <ac:spMk id="50" creationId="{944C0BBB-0427-4C16-B93D-1AF85F0D9387}"/>
          </ac:spMkLst>
        </pc:spChg>
        <pc:spChg chg="mod">
          <ac:chgData name="MANUEL ALBERTO GUEVARA  NAJARRO" userId="dc0839a7-ef25-445d-88fe-29223dfab4a5" providerId="ADAL" clId="{AAA2C151-2292-4488-865B-5027AEB9D1EE}" dt="2021-07-07T22:20:04.539" v="539" actId="207"/>
          <ac:spMkLst>
            <pc:docMk/>
            <pc:sldMk cId="3433417451" sldId="655"/>
            <ac:spMk id="51" creationId="{325EEC76-BD2D-413C-BEF2-5EC7BBFC158B}"/>
          </ac:spMkLst>
        </pc:spChg>
        <pc:spChg chg="mod">
          <ac:chgData name="MANUEL ALBERTO GUEVARA  NAJARRO" userId="dc0839a7-ef25-445d-88fe-29223dfab4a5" providerId="ADAL" clId="{AAA2C151-2292-4488-865B-5027AEB9D1EE}" dt="2021-07-07T22:20:04.539" v="539" actId="207"/>
          <ac:spMkLst>
            <pc:docMk/>
            <pc:sldMk cId="3433417451" sldId="655"/>
            <ac:spMk id="52" creationId="{7692ED0A-57B5-4BD0-9E70-4447A200B1A3}"/>
          </ac:spMkLst>
        </pc:spChg>
        <pc:spChg chg="mod">
          <ac:chgData name="MANUEL ALBERTO GUEVARA  NAJARRO" userId="dc0839a7-ef25-445d-88fe-29223dfab4a5" providerId="ADAL" clId="{AAA2C151-2292-4488-865B-5027AEB9D1EE}" dt="2021-07-07T22:20:04.539" v="539" actId="207"/>
          <ac:spMkLst>
            <pc:docMk/>
            <pc:sldMk cId="3433417451" sldId="655"/>
            <ac:spMk id="53" creationId="{AEF7066B-791D-4114-9E44-D9F873E5B396}"/>
          </ac:spMkLst>
        </pc:spChg>
        <pc:spChg chg="mod">
          <ac:chgData name="MANUEL ALBERTO GUEVARA  NAJARRO" userId="dc0839a7-ef25-445d-88fe-29223dfab4a5" providerId="ADAL" clId="{AAA2C151-2292-4488-865B-5027AEB9D1EE}" dt="2021-07-07T22:20:04.539" v="539" actId="207"/>
          <ac:spMkLst>
            <pc:docMk/>
            <pc:sldMk cId="3433417451" sldId="655"/>
            <ac:spMk id="54" creationId="{70D5DADD-6055-4D3A-B7F1-2B03FAD7D2D5}"/>
          </ac:spMkLst>
        </pc:spChg>
        <pc:spChg chg="mod">
          <ac:chgData name="MANUEL ALBERTO GUEVARA  NAJARRO" userId="dc0839a7-ef25-445d-88fe-29223dfab4a5" providerId="ADAL" clId="{AAA2C151-2292-4488-865B-5027AEB9D1EE}" dt="2021-07-07T22:20:04.539" v="539" actId="207"/>
          <ac:spMkLst>
            <pc:docMk/>
            <pc:sldMk cId="3433417451" sldId="655"/>
            <ac:spMk id="55" creationId="{D7AF34F8-4A49-4E62-B3D7-00911D392281}"/>
          </ac:spMkLst>
        </pc:spChg>
        <pc:spChg chg="mod">
          <ac:chgData name="MANUEL ALBERTO GUEVARA  NAJARRO" userId="dc0839a7-ef25-445d-88fe-29223dfab4a5" providerId="ADAL" clId="{AAA2C151-2292-4488-865B-5027AEB9D1EE}" dt="2021-07-07T22:20:04.539" v="539" actId="207"/>
          <ac:spMkLst>
            <pc:docMk/>
            <pc:sldMk cId="3433417451" sldId="655"/>
            <ac:spMk id="56" creationId="{1982607B-2589-48CF-97AF-3E29F37FEE62}"/>
          </ac:spMkLst>
        </pc:spChg>
        <pc:spChg chg="mod">
          <ac:chgData name="MANUEL ALBERTO GUEVARA  NAJARRO" userId="dc0839a7-ef25-445d-88fe-29223dfab4a5" providerId="ADAL" clId="{AAA2C151-2292-4488-865B-5027AEB9D1EE}" dt="2021-07-07T22:20:04.539" v="539" actId="207"/>
          <ac:spMkLst>
            <pc:docMk/>
            <pc:sldMk cId="3433417451" sldId="655"/>
            <ac:spMk id="57" creationId="{9F6D1E48-0229-4856-95E4-80866CE44168}"/>
          </ac:spMkLst>
        </pc:spChg>
        <pc:spChg chg="mod">
          <ac:chgData name="MANUEL ALBERTO GUEVARA  NAJARRO" userId="dc0839a7-ef25-445d-88fe-29223dfab4a5" providerId="ADAL" clId="{AAA2C151-2292-4488-865B-5027AEB9D1EE}" dt="2021-07-07T22:20:04.539" v="539" actId="207"/>
          <ac:spMkLst>
            <pc:docMk/>
            <pc:sldMk cId="3433417451" sldId="655"/>
            <ac:spMk id="58" creationId="{BE5EBF7E-03E1-4A73-B568-7C5E877B6F58}"/>
          </ac:spMkLst>
        </pc:spChg>
        <pc:spChg chg="mod">
          <ac:chgData name="MANUEL ALBERTO GUEVARA  NAJARRO" userId="dc0839a7-ef25-445d-88fe-29223dfab4a5" providerId="ADAL" clId="{AAA2C151-2292-4488-865B-5027AEB9D1EE}" dt="2021-07-07T22:20:04.539" v="539" actId="207"/>
          <ac:spMkLst>
            <pc:docMk/>
            <pc:sldMk cId="3433417451" sldId="655"/>
            <ac:spMk id="59" creationId="{B30D9D40-3CED-4FB4-B493-5AA48771256A}"/>
          </ac:spMkLst>
        </pc:spChg>
        <pc:spChg chg="mod">
          <ac:chgData name="MANUEL ALBERTO GUEVARA  NAJARRO" userId="dc0839a7-ef25-445d-88fe-29223dfab4a5" providerId="ADAL" clId="{AAA2C151-2292-4488-865B-5027AEB9D1EE}" dt="2021-07-07T22:20:04.539" v="539" actId="207"/>
          <ac:spMkLst>
            <pc:docMk/>
            <pc:sldMk cId="3433417451" sldId="655"/>
            <ac:spMk id="60" creationId="{A50B872F-D9CA-4653-A7A8-7618D4EB27E2}"/>
          </ac:spMkLst>
        </pc:spChg>
        <pc:spChg chg="mod">
          <ac:chgData name="MANUEL ALBERTO GUEVARA  NAJARRO" userId="dc0839a7-ef25-445d-88fe-29223dfab4a5" providerId="ADAL" clId="{AAA2C151-2292-4488-865B-5027AEB9D1EE}" dt="2021-07-07T22:20:04.539" v="539" actId="207"/>
          <ac:spMkLst>
            <pc:docMk/>
            <pc:sldMk cId="3433417451" sldId="655"/>
            <ac:spMk id="61" creationId="{FD1074CE-B345-4019-A7A2-E3E0662AAC04}"/>
          </ac:spMkLst>
        </pc:spChg>
        <pc:spChg chg="mod">
          <ac:chgData name="MANUEL ALBERTO GUEVARA  NAJARRO" userId="dc0839a7-ef25-445d-88fe-29223dfab4a5" providerId="ADAL" clId="{AAA2C151-2292-4488-865B-5027AEB9D1EE}" dt="2021-07-07T22:20:04.539" v="539" actId="207"/>
          <ac:spMkLst>
            <pc:docMk/>
            <pc:sldMk cId="3433417451" sldId="655"/>
            <ac:spMk id="62" creationId="{8103B78D-FC25-47BB-BB73-FBEA29826B77}"/>
          </ac:spMkLst>
        </pc:spChg>
        <pc:spChg chg="mod">
          <ac:chgData name="MANUEL ALBERTO GUEVARA  NAJARRO" userId="dc0839a7-ef25-445d-88fe-29223dfab4a5" providerId="ADAL" clId="{AAA2C151-2292-4488-865B-5027AEB9D1EE}" dt="2021-07-07T22:20:04.539" v="539" actId="207"/>
          <ac:spMkLst>
            <pc:docMk/>
            <pc:sldMk cId="3433417451" sldId="655"/>
            <ac:spMk id="63" creationId="{BC17D0FA-8318-4F96-9DC4-449558B231DA}"/>
          </ac:spMkLst>
        </pc:spChg>
        <pc:spChg chg="mod">
          <ac:chgData name="MANUEL ALBERTO GUEVARA  NAJARRO" userId="dc0839a7-ef25-445d-88fe-29223dfab4a5" providerId="ADAL" clId="{AAA2C151-2292-4488-865B-5027AEB9D1EE}" dt="2021-07-07T22:20:04.539" v="539" actId="207"/>
          <ac:spMkLst>
            <pc:docMk/>
            <pc:sldMk cId="3433417451" sldId="655"/>
            <ac:spMk id="64" creationId="{DB09B35C-CDCB-40AF-822C-7DA95C128087}"/>
          </ac:spMkLst>
        </pc:spChg>
        <pc:spChg chg="mod">
          <ac:chgData name="MANUEL ALBERTO GUEVARA  NAJARRO" userId="dc0839a7-ef25-445d-88fe-29223dfab4a5" providerId="ADAL" clId="{AAA2C151-2292-4488-865B-5027AEB9D1EE}" dt="2021-07-07T22:20:04.539" v="539" actId="207"/>
          <ac:spMkLst>
            <pc:docMk/>
            <pc:sldMk cId="3433417451" sldId="655"/>
            <ac:spMk id="65" creationId="{B4E20AD2-DDC0-4E14-8A64-A0635023488F}"/>
          </ac:spMkLst>
        </pc:spChg>
        <pc:spChg chg="mod">
          <ac:chgData name="MANUEL ALBERTO GUEVARA  NAJARRO" userId="dc0839a7-ef25-445d-88fe-29223dfab4a5" providerId="ADAL" clId="{AAA2C151-2292-4488-865B-5027AEB9D1EE}" dt="2021-07-07T22:20:04.539" v="539" actId="207"/>
          <ac:spMkLst>
            <pc:docMk/>
            <pc:sldMk cId="3433417451" sldId="655"/>
            <ac:spMk id="66" creationId="{58EA58E5-126C-4FEA-B981-CB8D30AD691A}"/>
          </ac:spMkLst>
        </pc:spChg>
        <pc:spChg chg="mod">
          <ac:chgData name="MANUEL ALBERTO GUEVARA  NAJARRO" userId="dc0839a7-ef25-445d-88fe-29223dfab4a5" providerId="ADAL" clId="{AAA2C151-2292-4488-865B-5027AEB9D1EE}" dt="2021-07-07T22:20:04.539" v="539" actId="207"/>
          <ac:spMkLst>
            <pc:docMk/>
            <pc:sldMk cId="3433417451" sldId="655"/>
            <ac:spMk id="67" creationId="{546BF865-78A2-4F7E-861E-CA913E1CE159}"/>
          </ac:spMkLst>
        </pc:spChg>
        <pc:spChg chg="mod">
          <ac:chgData name="MANUEL ALBERTO GUEVARA  NAJARRO" userId="dc0839a7-ef25-445d-88fe-29223dfab4a5" providerId="ADAL" clId="{AAA2C151-2292-4488-865B-5027AEB9D1EE}" dt="2021-07-07T22:20:04.539" v="539" actId="207"/>
          <ac:spMkLst>
            <pc:docMk/>
            <pc:sldMk cId="3433417451" sldId="655"/>
            <ac:spMk id="68" creationId="{15EE0274-3ED1-4578-B7BA-2DA528286397}"/>
          </ac:spMkLst>
        </pc:spChg>
        <pc:spChg chg="mod">
          <ac:chgData name="MANUEL ALBERTO GUEVARA  NAJARRO" userId="dc0839a7-ef25-445d-88fe-29223dfab4a5" providerId="ADAL" clId="{AAA2C151-2292-4488-865B-5027AEB9D1EE}" dt="2021-07-07T22:20:04.539" v="539" actId="207"/>
          <ac:spMkLst>
            <pc:docMk/>
            <pc:sldMk cId="3433417451" sldId="655"/>
            <ac:spMk id="69" creationId="{3BDBD39D-B86E-48E2-874A-2CD54228C41F}"/>
          </ac:spMkLst>
        </pc:spChg>
        <pc:spChg chg="mod">
          <ac:chgData name="MANUEL ALBERTO GUEVARA  NAJARRO" userId="dc0839a7-ef25-445d-88fe-29223dfab4a5" providerId="ADAL" clId="{AAA2C151-2292-4488-865B-5027AEB9D1EE}" dt="2021-07-07T22:20:04.539" v="539" actId="207"/>
          <ac:spMkLst>
            <pc:docMk/>
            <pc:sldMk cId="3433417451" sldId="655"/>
            <ac:spMk id="70" creationId="{3240BCAA-E787-478A-A927-A862EFAFA9FD}"/>
          </ac:spMkLst>
        </pc:spChg>
        <pc:spChg chg="mod">
          <ac:chgData name="MANUEL ALBERTO GUEVARA  NAJARRO" userId="dc0839a7-ef25-445d-88fe-29223dfab4a5" providerId="ADAL" clId="{AAA2C151-2292-4488-865B-5027AEB9D1EE}" dt="2021-07-07T22:20:04.539" v="539" actId="207"/>
          <ac:spMkLst>
            <pc:docMk/>
            <pc:sldMk cId="3433417451" sldId="655"/>
            <ac:spMk id="71" creationId="{7BF0D735-5AD2-4E8E-80E8-DD22B5E59186}"/>
          </ac:spMkLst>
        </pc:spChg>
        <pc:spChg chg="mod">
          <ac:chgData name="MANUEL ALBERTO GUEVARA  NAJARRO" userId="dc0839a7-ef25-445d-88fe-29223dfab4a5" providerId="ADAL" clId="{AAA2C151-2292-4488-865B-5027AEB9D1EE}" dt="2021-07-07T22:20:04.539" v="539" actId="207"/>
          <ac:spMkLst>
            <pc:docMk/>
            <pc:sldMk cId="3433417451" sldId="655"/>
            <ac:spMk id="72" creationId="{1B348850-D4D0-4714-A98B-0311CE72AD45}"/>
          </ac:spMkLst>
        </pc:spChg>
        <pc:spChg chg="mod">
          <ac:chgData name="MANUEL ALBERTO GUEVARA  NAJARRO" userId="dc0839a7-ef25-445d-88fe-29223dfab4a5" providerId="ADAL" clId="{AAA2C151-2292-4488-865B-5027AEB9D1EE}" dt="2021-07-07T22:20:04.539" v="539" actId="207"/>
          <ac:spMkLst>
            <pc:docMk/>
            <pc:sldMk cId="3433417451" sldId="655"/>
            <ac:spMk id="73" creationId="{6A6DE8B2-CE3E-4260-B7AE-647F6C25D0CD}"/>
          </ac:spMkLst>
        </pc:spChg>
        <pc:spChg chg="mod">
          <ac:chgData name="MANUEL ALBERTO GUEVARA  NAJARRO" userId="dc0839a7-ef25-445d-88fe-29223dfab4a5" providerId="ADAL" clId="{AAA2C151-2292-4488-865B-5027AEB9D1EE}" dt="2021-07-07T22:20:04.539" v="539" actId="207"/>
          <ac:spMkLst>
            <pc:docMk/>
            <pc:sldMk cId="3433417451" sldId="655"/>
            <ac:spMk id="74" creationId="{D89E9F4E-9A5B-43C0-B632-FDADE346EA42}"/>
          </ac:spMkLst>
        </pc:spChg>
        <pc:spChg chg="mod">
          <ac:chgData name="MANUEL ALBERTO GUEVARA  NAJARRO" userId="dc0839a7-ef25-445d-88fe-29223dfab4a5" providerId="ADAL" clId="{AAA2C151-2292-4488-865B-5027AEB9D1EE}" dt="2021-07-07T22:20:04.539" v="539" actId="207"/>
          <ac:spMkLst>
            <pc:docMk/>
            <pc:sldMk cId="3433417451" sldId="655"/>
            <ac:spMk id="75" creationId="{A1911F02-607A-471C-8DDA-BBED43AC90AB}"/>
          </ac:spMkLst>
        </pc:spChg>
        <pc:spChg chg="mod">
          <ac:chgData name="MANUEL ALBERTO GUEVARA  NAJARRO" userId="dc0839a7-ef25-445d-88fe-29223dfab4a5" providerId="ADAL" clId="{AAA2C151-2292-4488-865B-5027AEB9D1EE}" dt="2021-07-07T22:20:04.539" v="539" actId="207"/>
          <ac:spMkLst>
            <pc:docMk/>
            <pc:sldMk cId="3433417451" sldId="655"/>
            <ac:spMk id="76" creationId="{7FE194E1-9071-4403-8E20-4BB9190D9308}"/>
          </ac:spMkLst>
        </pc:spChg>
        <pc:spChg chg="mod">
          <ac:chgData name="MANUEL ALBERTO GUEVARA  NAJARRO" userId="dc0839a7-ef25-445d-88fe-29223dfab4a5" providerId="ADAL" clId="{AAA2C151-2292-4488-865B-5027AEB9D1EE}" dt="2021-07-07T22:20:04.539" v="539" actId="207"/>
          <ac:spMkLst>
            <pc:docMk/>
            <pc:sldMk cId="3433417451" sldId="655"/>
            <ac:spMk id="77" creationId="{7591C515-A68A-4E6A-AC33-84273534794F}"/>
          </ac:spMkLst>
        </pc:spChg>
        <pc:spChg chg="mod">
          <ac:chgData name="MANUEL ALBERTO GUEVARA  NAJARRO" userId="dc0839a7-ef25-445d-88fe-29223dfab4a5" providerId="ADAL" clId="{AAA2C151-2292-4488-865B-5027AEB9D1EE}" dt="2021-07-07T22:20:04.539" v="539" actId="207"/>
          <ac:spMkLst>
            <pc:docMk/>
            <pc:sldMk cId="3433417451" sldId="655"/>
            <ac:spMk id="78" creationId="{AA382EDE-F732-47F6-928E-F5C166D56166}"/>
          </ac:spMkLst>
        </pc:spChg>
        <pc:spChg chg="mod">
          <ac:chgData name="MANUEL ALBERTO GUEVARA  NAJARRO" userId="dc0839a7-ef25-445d-88fe-29223dfab4a5" providerId="ADAL" clId="{AAA2C151-2292-4488-865B-5027AEB9D1EE}" dt="2021-07-07T22:20:04.539" v="539" actId="207"/>
          <ac:spMkLst>
            <pc:docMk/>
            <pc:sldMk cId="3433417451" sldId="655"/>
            <ac:spMk id="79" creationId="{246C77D6-98EC-4574-AAC5-F7A98B8A2CA6}"/>
          </ac:spMkLst>
        </pc:spChg>
        <pc:spChg chg="mod">
          <ac:chgData name="MANUEL ALBERTO GUEVARA  NAJARRO" userId="dc0839a7-ef25-445d-88fe-29223dfab4a5" providerId="ADAL" clId="{AAA2C151-2292-4488-865B-5027AEB9D1EE}" dt="2021-07-07T22:20:04.539" v="539" actId="207"/>
          <ac:spMkLst>
            <pc:docMk/>
            <pc:sldMk cId="3433417451" sldId="655"/>
            <ac:spMk id="80" creationId="{2CCB9022-FADF-4854-8136-75B7EFDDB9CD}"/>
          </ac:spMkLst>
        </pc:spChg>
        <pc:spChg chg="mod">
          <ac:chgData name="MANUEL ALBERTO GUEVARA  NAJARRO" userId="dc0839a7-ef25-445d-88fe-29223dfab4a5" providerId="ADAL" clId="{AAA2C151-2292-4488-865B-5027AEB9D1EE}" dt="2021-07-07T22:20:04.539" v="539" actId="207"/>
          <ac:spMkLst>
            <pc:docMk/>
            <pc:sldMk cId="3433417451" sldId="655"/>
            <ac:spMk id="81" creationId="{74993945-66DC-4BAD-8944-08576E8F9054}"/>
          </ac:spMkLst>
        </pc:spChg>
        <pc:spChg chg="mod">
          <ac:chgData name="MANUEL ALBERTO GUEVARA  NAJARRO" userId="dc0839a7-ef25-445d-88fe-29223dfab4a5" providerId="ADAL" clId="{AAA2C151-2292-4488-865B-5027AEB9D1EE}" dt="2021-07-07T22:20:04.539" v="539" actId="207"/>
          <ac:spMkLst>
            <pc:docMk/>
            <pc:sldMk cId="3433417451" sldId="655"/>
            <ac:spMk id="82" creationId="{48FBA76E-E6A2-423E-A93F-9AC023C02291}"/>
          </ac:spMkLst>
        </pc:spChg>
        <pc:spChg chg="mod">
          <ac:chgData name="MANUEL ALBERTO GUEVARA  NAJARRO" userId="dc0839a7-ef25-445d-88fe-29223dfab4a5" providerId="ADAL" clId="{AAA2C151-2292-4488-865B-5027AEB9D1EE}" dt="2021-07-07T22:20:04.539" v="539" actId="207"/>
          <ac:spMkLst>
            <pc:docMk/>
            <pc:sldMk cId="3433417451" sldId="655"/>
            <ac:spMk id="83" creationId="{0EF8E3E5-9E72-46E4-A56E-F836E7DFA57E}"/>
          </ac:spMkLst>
        </pc:spChg>
        <pc:spChg chg="mod">
          <ac:chgData name="MANUEL ALBERTO GUEVARA  NAJARRO" userId="dc0839a7-ef25-445d-88fe-29223dfab4a5" providerId="ADAL" clId="{AAA2C151-2292-4488-865B-5027AEB9D1EE}" dt="2021-07-07T22:20:04.539" v="539" actId="207"/>
          <ac:spMkLst>
            <pc:docMk/>
            <pc:sldMk cId="3433417451" sldId="655"/>
            <ac:spMk id="84" creationId="{6B165BC4-661C-4E6A-BA1A-58157D975026}"/>
          </ac:spMkLst>
        </pc:spChg>
        <pc:spChg chg="mod">
          <ac:chgData name="MANUEL ALBERTO GUEVARA  NAJARRO" userId="dc0839a7-ef25-445d-88fe-29223dfab4a5" providerId="ADAL" clId="{AAA2C151-2292-4488-865B-5027AEB9D1EE}" dt="2021-07-07T22:20:04.539" v="539" actId="207"/>
          <ac:spMkLst>
            <pc:docMk/>
            <pc:sldMk cId="3433417451" sldId="655"/>
            <ac:spMk id="85" creationId="{F53ED4AE-8BA7-4C50-BC23-C299C091C611}"/>
          </ac:spMkLst>
        </pc:spChg>
        <pc:spChg chg="mod">
          <ac:chgData name="MANUEL ALBERTO GUEVARA  NAJARRO" userId="dc0839a7-ef25-445d-88fe-29223dfab4a5" providerId="ADAL" clId="{AAA2C151-2292-4488-865B-5027AEB9D1EE}" dt="2021-07-07T22:20:04.539" v="539" actId="207"/>
          <ac:spMkLst>
            <pc:docMk/>
            <pc:sldMk cId="3433417451" sldId="655"/>
            <ac:spMk id="86" creationId="{862CA819-5419-46A0-82C6-AA1C15D38A9F}"/>
          </ac:spMkLst>
        </pc:spChg>
        <pc:spChg chg="mod">
          <ac:chgData name="MANUEL ALBERTO GUEVARA  NAJARRO" userId="dc0839a7-ef25-445d-88fe-29223dfab4a5" providerId="ADAL" clId="{AAA2C151-2292-4488-865B-5027AEB9D1EE}" dt="2021-07-07T22:20:04.539" v="539" actId="207"/>
          <ac:spMkLst>
            <pc:docMk/>
            <pc:sldMk cId="3433417451" sldId="655"/>
            <ac:spMk id="87" creationId="{9C3560E2-9F04-46F5-A895-601655633E13}"/>
          </ac:spMkLst>
        </pc:spChg>
        <pc:spChg chg="mod">
          <ac:chgData name="MANUEL ALBERTO GUEVARA  NAJARRO" userId="dc0839a7-ef25-445d-88fe-29223dfab4a5" providerId="ADAL" clId="{AAA2C151-2292-4488-865B-5027AEB9D1EE}" dt="2021-07-07T22:20:04.539" v="539" actId="207"/>
          <ac:spMkLst>
            <pc:docMk/>
            <pc:sldMk cId="3433417451" sldId="655"/>
            <ac:spMk id="88" creationId="{401D6D12-7EBA-459C-8872-5618B3BF3376}"/>
          </ac:spMkLst>
        </pc:spChg>
        <pc:spChg chg="mod">
          <ac:chgData name="MANUEL ALBERTO GUEVARA  NAJARRO" userId="dc0839a7-ef25-445d-88fe-29223dfab4a5" providerId="ADAL" clId="{AAA2C151-2292-4488-865B-5027AEB9D1EE}" dt="2021-07-07T22:20:04.539" v="539" actId="207"/>
          <ac:spMkLst>
            <pc:docMk/>
            <pc:sldMk cId="3433417451" sldId="655"/>
            <ac:spMk id="89" creationId="{691E5FAC-761F-4BE5-9C81-39D6571F920F}"/>
          </ac:spMkLst>
        </pc:spChg>
        <pc:spChg chg="mod">
          <ac:chgData name="MANUEL ALBERTO GUEVARA  NAJARRO" userId="dc0839a7-ef25-445d-88fe-29223dfab4a5" providerId="ADAL" clId="{AAA2C151-2292-4488-865B-5027AEB9D1EE}" dt="2021-07-07T22:20:04.539" v="539" actId="207"/>
          <ac:spMkLst>
            <pc:docMk/>
            <pc:sldMk cId="3433417451" sldId="655"/>
            <ac:spMk id="90" creationId="{CC3FD7A9-131D-4376-86EB-AA82B44FF76C}"/>
          </ac:spMkLst>
        </pc:spChg>
        <pc:spChg chg="mod">
          <ac:chgData name="MANUEL ALBERTO GUEVARA  NAJARRO" userId="dc0839a7-ef25-445d-88fe-29223dfab4a5" providerId="ADAL" clId="{AAA2C151-2292-4488-865B-5027AEB9D1EE}" dt="2021-07-07T22:20:04.539" v="539" actId="207"/>
          <ac:spMkLst>
            <pc:docMk/>
            <pc:sldMk cId="3433417451" sldId="655"/>
            <ac:spMk id="91" creationId="{C4599B82-0867-4080-817F-268DAF9E6DF1}"/>
          </ac:spMkLst>
        </pc:spChg>
        <pc:spChg chg="mod">
          <ac:chgData name="MANUEL ALBERTO GUEVARA  NAJARRO" userId="dc0839a7-ef25-445d-88fe-29223dfab4a5" providerId="ADAL" clId="{AAA2C151-2292-4488-865B-5027AEB9D1EE}" dt="2021-07-07T22:20:04.539" v="539" actId="207"/>
          <ac:spMkLst>
            <pc:docMk/>
            <pc:sldMk cId="3433417451" sldId="655"/>
            <ac:spMk id="92" creationId="{E2F05265-0771-49EF-826B-9EFC36727BD4}"/>
          </ac:spMkLst>
        </pc:spChg>
        <pc:spChg chg="mod">
          <ac:chgData name="MANUEL ALBERTO GUEVARA  NAJARRO" userId="dc0839a7-ef25-445d-88fe-29223dfab4a5" providerId="ADAL" clId="{AAA2C151-2292-4488-865B-5027AEB9D1EE}" dt="2021-07-07T22:20:04.539" v="539" actId="207"/>
          <ac:spMkLst>
            <pc:docMk/>
            <pc:sldMk cId="3433417451" sldId="655"/>
            <ac:spMk id="93" creationId="{4AD7B5C2-7836-44B8-876F-F994CBBCA40C}"/>
          </ac:spMkLst>
        </pc:spChg>
        <pc:spChg chg="mod">
          <ac:chgData name="MANUEL ALBERTO GUEVARA  NAJARRO" userId="dc0839a7-ef25-445d-88fe-29223dfab4a5" providerId="ADAL" clId="{AAA2C151-2292-4488-865B-5027AEB9D1EE}" dt="2021-07-07T22:20:04.539" v="539" actId="207"/>
          <ac:spMkLst>
            <pc:docMk/>
            <pc:sldMk cId="3433417451" sldId="655"/>
            <ac:spMk id="94" creationId="{036B6970-BE6F-49EF-BE0A-75BD40B02295}"/>
          </ac:spMkLst>
        </pc:spChg>
        <pc:spChg chg="mod">
          <ac:chgData name="MANUEL ALBERTO GUEVARA  NAJARRO" userId="dc0839a7-ef25-445d-88fe-29223dfab4a5" providerId="ADAL" clId="{AAA2C151-2292-4488-865B-5027AEB9D1EE}" dt="2021-07-07T22:20:04.539" v="539" actId="207"/>
          <ac:spMkLst>
            <pc:docMk/>
            <pc:sldMk cId="3433417451" sldId="655"/>
            <ac:spMk id="95" creationId="{F49D3A09-CC67-4021-8EAF-EB60232D92D6}"/>
          </ac:spMkLst>
        </pc:spChg>
        <pc:spChg chg="mod">
          <ac:chgData name="MANUEL ALBERTO GUEVARA  NAJARRO" userId="dc0839a7-ef25-445d-88fe-29223dfab4a5" providerId="ADAL" clId="{AAA2C151-2292-4488-865B-5027AEB9D1EE}" dt="2021-07-07T22:20:04.539" v="539" actId="207"/>
          <ac:spMkLst>
            <pc:docMk/>
            <pc:sldMk cId="3433417451" sldId="655"/>
            <ac:spMk id="96" creationId="{95D27FF6-5A4F-4626-B94E-20A4872BAA1D}"/>
          </ac:spMkLst>
        </pc:spChg>
        <pc:spChg chg="mod">
          <ac:chgData name="MANUEL ALBERTO GUEVARA  NAJARRO" userId="dc0839a7-ef25-445d-88fe-29223dfab4a5" providerId="ADAL" clId="{AAA2C151-2292-4488-865B-5027AEB9D1EE}" dt="2021-07-07T22:20:04.539" v="539" actId="207"/>
          <ac:spMkLst>
            <pc:docMk/>
            <pc:sldMk cId="3433417451" sldId="655"/>
            <ac:spMk id="97" creationId="{36E84135-8389-4604-876C-ADF6584F3566}"/>
          </ac:spMkLst>
        </pc:spChg>
        <pc:spChg chg="mod">
          <ac:chgData name="MANUEL ALBERTO GUEVARA  NAJARRO" userId="dc0839a7-ef25-445d-88fe-29223dfab4a5" providerId="ADAL" clId="{AAA2C151-2292-4488-865B-5027AEB9D1EE}" dt="2021-07-07T22:20:04.539" v="539" actId="207"/>
          <ac:spMkLst>
            <pc:docMk/>
            <pc:sldMk cId="3433417451" sldId="655"/>
            <ac:spMk id="98" creationId="{88639B1E-D8D6-48C3-8E08-9DE2FF925AC6}"/>
          </ac:spMkLst>
        </pc:spChg>
        <pc:spChg chg="mod">
          <ac:chgData name="MANUEL ALBERTO GUEVARA  NAJARRO" userId="dc0839a7-ef25-445d-88fe-29223dfab4a5" providerId="ADAL" clId="{AAA2C151-2292-4488-865B-5027AEB9D1EE}" dt="2021-07-07T22:20:04.539" v="539" actId="207"/>
          <ac:spMkLst>
            <pc:docMk/>
            <pc:sldMk cId="3433417451" sldId="655"/>
            <ac:spMk id="99" creationId="{F51C2F7D-DC59-493B-AE65-E21596754DD8}"/>
          </ac:spMkLst>
        </pc:spChg>
        <pc:spChg chg="mod">
          <ac:chgData name="MANUEL ALBERTO GUEVARA  NAJARRO" userId="dc0839a7-ef25-445d-88fe-29223dfab4a5" providerId="ADAL" clId="{AAA2C151-2292-4488-865B-5027AEB9D1EE}" dt="2021-07-07T22:20:04.539" v="539" actId="207"/>
          <ac:spMkLst>
            <pc:docMk/>
            <pc:sldMk cId="3433417451" sldId="655"/>
            <ac:spMk id="100" creationId="{D6983486-58B9-42DB-A814-AE882D04DA22}"/>
          </ac:spMkLst>
        </pc:spChg>
        <pc:spChg chg="mod">
          <ac:chgData name="MANUEL ALBERTO GUEVARA  NAJARRO" userId="dc0839a7-ef25-445d-88fe-29223dfab4a5" providerId="ADAL" clId="{AAA2C151-2292-4488-865B-5027AEB9D1EE}" dt="2021-07-07T22:20:04.539" v="539" actId="207"/>
          <ac:spMkLst>
            <pc:docMk/>
            <pc:sldMk cId="3433417451" sldId="655"/>
            <ac:spMk id="101" creationId="{989246C8-5AF3-449A-B9F9-79B8A5D0EEAA}"/>
          </ac:spMkLst>
        </pc:spChg>
        <pc:spChg chg="mod">
          <ac:chgData name="MANUEL ALBERTO GUEVARA  NAJARRO" userId="dc0839a7-ef25-445d-88fe-29223dfab4a5" providerId="ADAL" clId="{AAA2C151-2292-4488-865B-5027AEB9D1EE}" dt="2021-07-07T22:20:04.539" v="539" actId="207"/>
          <ac:spMkLst>
            <pc:docMk/>
            <pc:sldMk cId="3433417451" sldId="655"/>
            <ac:spMk id="102" creationId="{36CA1680-97B4-468D-96A1-8A8B521E8E6D}"/>
          </ac:spMkLst>
        </pc:spChg>
        <pc:spChg chg="mod">
          <ac:chgData name="MANUEL ALBERTO GUEVARA  NAJARRO" userId="dc0839a7-ef25-445d-88fe-29223dfab4a5" providerId="ADAL" clId="{AAA2C151-2292-4488-865B-5027AEB9D1EE}" dt="2021-07-07T22:20:04.539" v="539" actId="207"/>
          <ac:spMkLst>
            <pc:docMk/>
            <pc:sldMk cId="3433417451" sldId="655"/>
            <ac:spMk id="103" creationId="{2BCFF537-798D-4DCD-AB74-CD1BDF4922B5}"/>
          </ac:spMkLst>
        </pc:spChg>
        <pc:spChg chg="mod">
          <ac:chgData name="MANUEL ALBERTO GUEVARA  NAJARRO" userId="dc0839a7-ef25-445d-88fe-29223dfab4a5" providerId="ADAL" clId="{AAA2C151-2292-4488-865B-5027AEB9D1EE}" dt="2021-07-07T22:20:04.539" v="539" actId="207"/>
          <ac:spMkLst>
            <pc:docMk/>
            <pc:sldMk cId="3433417451" sldId="655"/>
            <ac:spMk id="104" creationId="{265FB52E-1100-4921-A435-4EDB7CB778FC}"/>
          </ac:spMkLst>
        </pc:spChg>
        <pc:spChg chg="mod">
          <ac:chgData name="MANUEL ALBERTO GUEVARA  NAJARRO" userId="dc0839a7-ef25-445d-88fe-29223dfab4a5" providerId="ADAL" clId="{AAA2C151-2292-4488-865B-5027AEB9D1EE}" dt="2021-07-07T22:20:04.539" v="539" actId="207"/>
          <ac:spMkLst>
            <pc:docMk/>
            <pc:sldMk cId="3433417451" sldId="655"/>
            <ac:spMk id="105" creationId="{B6B12183-F4D8-4795-B97E-9F4335BE170C}"/>
          </ac:spMkLst>
        </pc:spChg>
        <pc:spChg chg="mod">
          <ac:chgData name="MANUEL ALBERTO GUEVARA  NAJARRO" userId="dc0839a7-ef25-445d-88fe-29223dfab4a5" providerId="ADAL" clId="{AAA2C151-2292-4488-865B-5027AEB9D1EE}" dt="2021-07-07T22:20:04.539" v="539" actId="207"/>
          <ac:spMkLst>
            <pc:docMk/>
            <pc:sldMk cId="3433417451" sldId="655"/>
            <ac:spMk id="106" creationId="{9CEC7C6C-CEC0-43EB-AF7A-56990D51E3E6}"/>
          </ac:spMkLst>
        </pc:spChg>
        <pc:spChg chg="mod">
          <ac:chgData name="MANUEL ALBERTO GUEVARA  NAJARRO" userId="dc0839a7-ef25-445d-88fe-29223dfab4a5" providerId="ADAL" clId="{AAA2C151-2292-4488-865B-5027AEB9D1EE}" dt="2021-07-07T22:20:04.539" v="539" actId="207"/>
          <ac:spMkLst>
            <pc:docMk/>
            <pc:sldMk cId="3433417451" sldId="655"/>
            <ac:spMk id="107" creationId="{FFF297EE-C2BB-4683-AA4F-6B4389FE1445}"/>
          </ac:spMkLst>
        </pc:spChg>
        <pc:spChg chg="mod">
          <ac:chgData name="MANUEL ALBERTO GUEVARA  NAJARRO" userId="dc0839a7-ef25-445d-88fe-29223dfab4a5" providerId="ADAL" clId="{AAA2C151-2292-4488-865B-5027AEB9D1EE}" dt="2021-07-07T22:20:04.539" v="539" actId="207"/>
          <ac:spMkLst>
            <pc:docMk/>
            <pc:sldMk cId="3433417451" sldId="655"/>
            <ac:spMk id="108" creationId="{B4917E3E-1906-4EA9-A125-A14F2BA0A236}"/>
          </ac:spMkLst>
        </pc:spChg>
        <pc:spChg chg="mod">
          <ac:chgData name="MANUEL ALBERTO GUEVARA  NAJARRO" userId="dc0839a7-ef25-445d-88fe-29223dfab4a5" providerId="ADAL" clId="{AAA2C151-2292-4488-865B-5027AEB9D1EE}" dt="2021-07-07T22:20:04.539" v="539" actId="207"/>
          <ac:spMkLst>
            <pc:docMk/>
            <pc:sldMk cId="3433417451" sldId="655"/>
            <ac:spMk id="109" creationId="{C523F0FC-B3B2-4779-93F3-50FFA15593DE}"/>
          </ac:spMkLst>
        </pc:spChg>
        <pc:spChg chg="mod">
          <ac:chgData name="MANUEL ALBERTO GUEVARA  NAJARRO" userId="dc0839a7-ef25-445d-88fe-29223dfab4a5" providerId="ADAL" clId="{AAA2C151-2292-4488-865B-5027AEB9D1EE}" dt="2021-07-07T22:20:04.539" v="539" actId="207"/>
          <ac:spMkLst>
            <pc:docMk/>
            <pc:sldMk cId="3433417451" sldId="655"/>
            <ac:spMk id="110" creationId="{6A467435-298E-4136-9521-9B2BC9816523}"/>
          </ac:spMkLst>
        </pc:spChg>
        <pc:spChg chg="mod">
          <ac:chgData name="MANUEL ALBERTO GUEVARA  NAJARRO" userId="dc0839a7-ef25-445d-88fe-29223dfab4a5" providerId="ADAL" clId="{AAA2C151-2292-4488-865B-5027AEB9D1EE}" dt="2021-07-07T22:20:04.539" v="539" actId="207"/>
          <ac:spMkLst>
            <pc:docMk/>
            <pc:sldMk cId="3433417451" sldId="655"/>
            <ac:spMk id="111" creationId="{547851C1-D089-4A3D-B149-FD4AC2F3433D}"/>
          </ac:spMkLst>
        </pc:spChg>
        <pc:spChg chg="mod">
          <ac:chgData name="MANUEL ALBERTO GUEVARA  NAJARRO" userId="dc0839a7-ef25-445d-88fe-29223dfab4a5" providerId="ADAL" clId="{AAA2C151-2292-4488-865B-5027AEB9D1EE}" dt="2021-07-07T22:20:04.539" v="539" actId="207"/>
          <ac:spMkLst>
            <pc:docMk/>
            <pc:sldMk cId="3433417451" sldId="655"/>
            <ac:spMk id="112" creationId="{D89DAAC7-B5B5-476F-853F-CC5DB6C3213D}"/>
          </ac:spMkLst>
        </pc:spChg>
        <pc:spChg chg="mod">
          <ac:chgData name="MANUEL ALBERTO GUEVARA  NAJARRO" userId="dc0839a7-ef25-445d-88fe-29223dfab4a5" providerId="ADAL" clId="{AAA2C151-2292-4488-865B-5027AEB9D1EE}" dt="2021-07-07T22:20:04.539" v="539" actId="207"/>
          <ac:spMkLst>
            <pc:docMk/>
            <pc:sldMk cId="3433417451" sldId="655"/>
            <ac:spMk id="113" creationId="{F337A863-C928-49B4-B581-D425A70CDC93}"/>
          </ac:spMkLst>
        </pc:spChg>
        <pc:spChg chg="mod">
          <ac:chgData name="MANUEL ALBERTO GUEVARA  NAJARRO" userId="dc0839a7-ef25-445d-88fe-29223dfab4a5" providerId="ADAL" clId="{AAA2C151-2292-4488-865B-5027AEB9D1EE}" dt="2021-07-07T22:20:04.539" v="539" actId="207"/>
          <ac:spMkLst>
            <pc:docMk/>
            <pc:sldMk cId="3433417451" sldId="655"/>
            <ac:spMk id="114" creationId="{426FB1ED-6F77-4E23-BB77-A811D2117285}"/>
          </ac:spMkLst>
        </pc:spChg>
        <pc:spChg chg="mod">
          <ac:chgData name="MANUEL ALBERTO GUEVARA  NAJARRO" userId="dc0839a7-ef25-445d-88fe-29223dfab4a5" providerId="ADAL" clId="{AAA2C151-2292-4488-865B-5027AEB9D1EE}" dt="2021-07-07T22:20:04.539" v="539" actId="207"/>
          <ac:spMkLst>
            <pc:docMk/>
            <pc:sldMk cId="3433417451" sldId="655"/>
            <ac:spMk id="115" creationId="{D6442EDC-2E31-4C34-95B4-F9F5FCCFC017}"/>
          </ac:spMkLst>
        </pc:spChg>
        <pc:spChg chg="mod">
          <ac:chgData name="MANUEL ALBERTO GUEVARA  NAJARRO" userId="dc0839a7-ef25-445d-88fe-29223dfab4a5" providerId="ADAL" clId="{AAA2C151-2292-4488-865B-5027AEB9D1EE}" dt="2021-07-07T22:20:04.539" v="539" actId="207"/>
          <ac:spMkLst>
            <pc:docMk/>
            <pc:sldMk cId="3433417451" sldId="655"/>
            <ac:spMk id="116" creationId="{99BB9105-3BA3-4960-882A-15CE1183A687}"/>
          </ac:spMkLst>
        </pc:spChg>
        <pc:spChg chg="mod">
          <ac:chgData name="MANUEL ALBERTO GUEVARA  NAJARRO" userId="dc0839a7-ef25-445d-88fe-29223dfab4a5" providerId="ADAL" clId="{AAA2C151-2292-4488-865B-5027AEB9D1EE}" dt="2021-07-07T22:20:04.539" v="539" actId="207"/>
          <ac:spMkLst>
            <pc:docMk/>
            <pc:sldMk cId="3433417451" sldId="655"/>
            <ac:spMk id="117" creationId="{E24BD117-A459-4ED8-81FB-4014F1710EE8}"/>
          </ac:spMkLst>
        </pc:spChg>
        <pc:spChg chg="mod">
          <ac:chgData name="MANUEL ALBERTO GUEVARA  NAJARRO" userId="dc0839a7-ef25-445d-88fe-29223dfab4a5" providerId="ADAL" clId="{AAA2C151-2292-4488-865B-5027AEB9D1EE}" dt="2021-07-07T22:20:04.539" v="539" actId="207"/>
          <ac:spMkLst>
            <pc:docMk/>
            <pc:sldMk cId="3433417451" sldId="655"/>
            <ac:spMk id="118" creationId="{2A9A8D2E-280E-430E-BA4A-80F0E2877462}"/>
          </ac:spMkLst>
        </pc:spChg>
        <pc:spChg chg="mod">
          <ac:chgData name="MANUEL ALBERTO GUEVARA  NAJARRO" userId="dc0839a7-ef25-445d-88fe-29223dfab4a5" providerId="ADAL" clId="{AAA2C151-2292-4488-865B-5027AEB9D1EE}" dt="2021-07-07T22:20:04.539" v="539" actId="207"/>
          <ac:spMkLst>
            <pc:docMk/>
            <pc:sldMk cId="3433417451" sldId="655"/>
            <ac:spMk id="119" creationId="{424C2D5C-7991-47E2-B1F0-6E7C46BE0403}"/>
          </ac:spMkLst>
        </pc:spChg>
        <pc:spChg chg="mod">
          <ac:chgData name="MANUEL ALBERTO GUEVARA  NAJARRO" userId="dc0839a7-ef25-445d-88fe-29223dfab4a5" providerId="ADAL" clId="{AAA2C151-2292-4488-865B-5027AEB9D1EE}" dt="2021-07-07T22:20:04.539" v="539" actId="207"/>
          <ac:spMkLst>
            <pc:docMk/>
            <pc:sldMk cId="3433417451" sldId="655"/>
            <ac:spMk id="120" creationId="{18C8F06C-C2A0-48FF-B4EC-522BF343C696}"/>
          </ac:spMkLst>
        </pc:spChg>
        <pc:spChg chg="mod">
          <ac:chgData name="MANUEL ALBERTO GUEVARA  NAJARRO" userId="dc0839a7-ef25-445d-88fe-29223dfab4a5" providerId="ADAL" clId="{AAA2C151-2292-4488-865B-5027AEB9D1EE}" dt="2021-07-07T22:20:04.539" v="539" actId="207"/>
          <ac:spMkLst>
            <pc:docMk/>
            <pc:sldMk cId="3433417451" sldId="655"/>
            <ac:spMk id="121" creationId="{F2FCE2E7-5AF2-4006-818C-B0A78B8C0251}"/>
          </ac:spMkLst>
        </pc:spChg>
        <pc:spChg chg="mod">
          <ac:chgData name="MANUEL ALBERTO GUEVARA  NAJARRO" userId="dc0839a7-ef25-445d-88fe-29223dfab4a5" providerId="ADAL" clId="{AAA2C151-2292-4488-865B-5027AEB9D1EE}" dt="2021-07-07T22:20:04.539" v="539" actId="207"/>
          <ac:spMkLst>
            <pc:docMk/>
            <pc:sldMk cId="3433417451" sldId="655"/>
            <ac:spMk id="122" creationId="{C5084903-1D9C-41B6-822B-BB7702940CEE}"/>
          </ac:spMkLst>
        </pc:spChg>
        <pc:spChg chg="mod">
          <ac:chgData name="MANUEL ALBERTO GUEVARA  NAJARRO" userId="dc0839a7-ef25-445d-88fe-29223dfab4a5" providerId="ADAL" clId="{AAA2C151-2292-4488-865B-5027AEB9D1EE}" dt="2021-07-07T22:20:04.539" v="539" actId="207"/>
          <ac:spMkLst>
            <pc:docMk/>
            <pc:sldMk cId="3433417451" sldId="655"/>
            <ac:spMk id="123" creationId="{39BFE051-BC0D-4CCC-AABA-A056EB615A0D}"/>
          </ac:spMkLst>
        </pc:spChg>
        <pc:spChg chg="mod">
          <ac:chgData name="MANUEL ALBERTO GUEVARA  NAJARRO" userId="dc0839a7-ef25-445d-88fe-29223dfab4a5" providerId="ADAL" clId="{AAA2C151-2292-4488-865B-5027AEB9D1EE}" dt="2021-07-07T22:20:04.539" v="539" actId="207"/>
          <ac:spMkLst>
            <pc:docMk/>
            <pc:sldMk cId="3433417451" sldId="655"/>
            <ac:spMk id="124" creationId="{9577703D-DE9D-4F88-9CDF-65D3A9D78CAB}"/>
          </ac:spMkLst>
        </pc:spChg>
        <pc:spChg chg="mod">
          <ac:chgData name="MANUEL ALBERTO GUEVARA  NAJARRO" userId="dc0839a7-ef25-445d-88fe-29223dfab4a5" providerId="ADAL" clId="{AAA2C151-2292-4488-865B-5027AEB9D1EE}" dt="2021-07-07T22:20:04.539" v="539" actId="207"/>
          <ac:spMkLst>
            <pc:docMk/>
            <pc:sldMk cId="3433417451" sldId="655"/>
            <ac:spMk id="125" creationId="{3D48DCE8-34EE-4E34-9E5E-114C00481068}"/>
          </ac:spMkLst>
        </pc:spChg>
        <pc:spChg chg="mod">
          <ac:chgData name="MANUEL ALBERTO GUEVARA  NAJARRO" userId="dc0839a7-ef25-445d-88fe-29223dfab4a5" providerId="ADAL" clId="{AAA2C151-2292-4488-865B-5027AEB9D1EE}" dt="2021-07-07T22:20:04.539" v="539" actId="207"/>
          <ac:spMkLst>
            <pc:docMk/>
            <pc:sldMk cId="3433417451" sldId="655"/>
            <ac:spMk id="126" creationId="{E8BB04E4-95E9-49A5-BE5C-CD9AF03A383C}"/>
          </ac:spMkLst>
        </pc:spChg>
        <pc:spChg chg="mod">
          <ac:chgData name="MANUEL ALBERTO GUEVARA  NAJARRO" userId="dc0839a7-ef25-445d-88fe-29223dfab4a5" providerId="ADAL" clId="{AAA2C151-2292-4488-865B-5027AEB9D1EE}" dt="2021-07-07T22:20:04.539" v="539" actId="207"/>
          <ac:spMkLst>
            <pc:docMk/>
            <pc:sldMk cId="3433417451" sldId="655"/>
            <ac:spMk id="127" creationId="{FC1B36A6-B906-4A27-A9B7-5E680D45FA2C}"/>
          </ac:spMkLst>
        </pc:spChg>
        <pc:spChg chg="mod">
          <ac:chgData name="MANUEL ALBERTO GUEVARA  NAJARRO" userId="dc0839a7-ef25-445d-88fe-29223dfab4a5" providerId="ADAL" clId="{AAA2C151-2292-4488-865B-5027AEB9D1EE}" dt="2021-07-07T22:20:04.539" v="539" actId="207"/>
          <ac:spMkLst>
            <pc:docMk/>
            <pc:sldMk cId="3433417451" sldId="655"/>
            <ac:spMk id="128" creationId="{F46D2AD1-4013-4D68-95FF-C33A66990631}"/>
          </ac:spMkLst>
        </pc:spChg>
        <pc:spChg chg="mod">
          <ac:chgData name="MANUEL ALBERTO GUEVARA  NAJARRO" userId="dc0839a7-ef25-445d-88fe-29223dfab4a5" providerId="ADAL" clId="{AAA2C151-2292-4488-865B-5027AEB9D1EE}" dt="2021-07-07T22:20:04.539" v="539" actId="207"/>
          <ac:spMkLst>
            <pc:docMk/>
            <pc:sldMk cId="3433417451" sldId="655"/>
            <ac:spMk id="129" creationId="{2A463BF1-FE4D-4B9F-A831-4D834CEAB86E}"/>
          </ac:spMkLst>
        </pc:spChg>
        <pc:spChg chg="mod">
          <ac:chgData name="MANUEL ALBERTO GUEVARA  NAJARRO" userId="dc0839a7-ef25-445d-88fe-29223dfab4a5" providerId="ADAL" clId="{AAA2C151-2292-4488-865B-5027AEB9D1EE}" dt="2021-07-07T22:20:04.539" v="539" actId="207"/>
          <ac:spMkLst>
            <pc:docMk/>
            <pc:sldMk cId="3433417451" sldId="655"/>
            <ac:spMk id="130" creationId="{1BA88938-0C52-40B8-A959-382589DCAA2E}"/>
          </ac:spMkLst>
        </pc:spChg>
        <pc:spChg chg="mod">
          <ac:chgData name="MANUEL ALBERTO GUEVARA  NAJARRO" userId="dc0839a7-ef25-445d-88fe-29223dfab4a5" providerId="ADAL" clId="{AAA2C151-2292-4488-865B-5027AEB9D1EE}" dt="2021-07-07T22:20:04.539" v="539" actId="207"/>
          <ac:spMkLst>
            <pc:docMk/>
            <pc:sldMk cId="3433417451" sldId="655"/>
            <ac:spMk id="131" creationId="{53E8921F-DE2C-4951-80DA-267122EB985D}"/>
          </ac:spMkLst>
        </pc:spChg>
        <pc:spChg chg="mod">
          <ac:chgData name="MANUEL ALBERTO GUEVARA  NAJARRO" userId="dc0839a7-ef25-445d-88fe-29223dfab4a5" providerId="ADAL" clId="{AAA2C151-2292-4488-865B-5027AEB9D1EE}" dt="2021-07-07T22:20:04.539" v="539" actId="207"/>
          <ac:spMkLst>
            <pc:docMk/>
            <pc:sldMk cId="3433417451" sldId="655"/>
            <ac:spMk id="132" creationId="{AA631795-5900-4438-B1C5-8C809EAD2886}"/>
          </ac:spMkLst>
        </pc:spChg>
        <pc:spChg chg="mod">
          <ac:chgData name="MANUEL ALBERTO GUEVARA  NAJARRO" userId="dc0839a7-ef25-445d-88fe-29223dfab4a5" providerId="ADAL" clId="{AAA2C151-2292-4488-865B-5027AEB9D1EE}" dt="2021-07-07T22:20:04.539" v="539" actId="207"/>
          <ac:spMkLst>
            <pc:docMk/>
            <pc:sldMk cId="3433417451" sldId="655"/>
            <ac:spMk id="133" creationId="{1F8A19A3-6698-489D-B460-DC9883EC337A}"/>
          </ac:spMkLst>
        </pc:spChg>
        <pc:spChg chg="mod">
          <ac:chgData name="MANUEL ALBERTO GUEVARA  NAJARRO" userId="dc0839a7-ef25-445d-88fe-29223dfab4a5" providerId="ADAL" clId="{AAA2C151-2292-4488-865B-5027AEB9D1EE}" dt="2021-07-07T22:20:04.539" v="539" actId="207"/>
          <ac:spMkLst>
            <pc:docMk/>
            <pc:sldMk cId="3433417451" sldId="655"/>
            <ac:spMk id="134" creationId="{797A0053-3659-491D-8021-2813D6908597}"/>
          </ac:spMkLst>
        </pc:spChg>
        <pc:spChg chg="mod">
          <ac:chgData name="MANUEL ALBERTO GUEVARA  NAJARRO" userId="dc0839a7-ef25-445d-88fe-29223dfab4a5" providerId="ADAL" clId="{AAA2C151-2292-4488-865B-5027AEB9D1EE}" dt="2021-07-07T22:20:04.539" v="539" actId="207"/>
          <ac:spMkLst>
            <pc:docMk/>
            <pc:sldMk cId="3433417451" sldId="655"/>
            <ac:spMk id="135" creationId="{E775D9EA-0046-4F89-9247-48D80E45C723}"/>
          </ac:spMkLst>
        </pc:spChg>
        <pc:spChg chg="mod">
          <ac:chgData name="MANUEL ALBERTO GUEVARA  NAJARRO" userId="dc0839a7-ef25-445d-88fe-29223dfab4a5" providerId="ADAL" clId="{AAA2C151-2292-4488-865B-5027AEB9D1EE}" dt="2021-07-07T22:20:04.539" v="539" actId="207"/>
          <ac:spMkLst>
            <pc:docMk/>
            <pc:sldMk cId="3433417451" sldId="655"/>
            <ac:spMk id="136" creationId="{8E1C40A4-1608-4DBC-B96F-F3932FCA05EA}"/>
          </ac:spMkLst>
        </pc:spChg>
        <pc:spChg chg="mod">
          <ac:chgData name="MANUEL ALBERTO GUEVARA  NAJARRO" userId="dc0839a7-ef25-445d-88fe-29223dfab4a5" providerId="ADAL" clId="{AAA2C151-2292-4488-865B-5027AEB9D1EE}" dt="2021-07-07T22:20:04.539" v="539" actId="207"/>
          <ac:spMkLst>
            <pc:docMk/>
            <pc:sldMk cId="3433417451" sldId="655"/>
            <ac:spMk id="137" creationId="{7301AE28-B532-409B-9126-F1F1E7922A07}"/>
          </ac:spMkLst>
        </pc:spChg>
        <pc:spChg chg="mod">
          <ac:chgData name="MANUEL ALBERTO GUEVARA  NAJARRO" userId="dc0839a7-ef25-445d-88fe-29223dfab4a5" providerId="ADAL" clId="{AAA2C151-2292-4488-865B-5027AEB9D1EE}" dt="2021-07-07T22:20:04.539" v="539" actId="207"/>
          <ac:spMkLst>
            <pc:docMk/>
            <pc:sldMk cId="3433417451" sldId="655"/>
            <ac:spMk id="138" creationId="{C63D08EF-7F86-4772-8BE5-EBB500D21A68}"/>
          </ac:spMkLst>
        </pc:spChg>
        <pc:spChg chg="mod">
          <ac:chgData name="MANUEL ALBERTO GUEVARA  NAJARRO" userId="dc0839a7-ef25-445d-88fe-29223dfab4a5" providerId="ADAL" clId="{AAA2C151-2292-4488-865B-5027AEB9D1EE}" dt="2021-07-07T22:20:04.539" v="539" actId="207"/>
          <ac:spMkLst>
            <pc:docMk/>
            <pc:sldMk cId="3433417451" sldId="655"/>
            <ac:spMk id="139" creationId="{109B9926-F31F-4555-9AA0-7192E57FF9AB}"/>
          </ac:spMkLst>
        </pc:spChg>
        <pc:spChg chg="mod">
          <ac:chgData name="MANUEL ALBERTO GUEVARA  NAJARRO" userId="dc0839a7-ef25-445d-88fe-29223dfab4a5" providerId="ADAL" clId="{AAA2C151-2292-4488-865B-5027AEB9D1EE}" dt="2021-07-07T22:20:04.539" v="539" actId="207"/>
          <ac:spMkLst>
            <pc:docMk/>
            <pc:sldMk cId="3433417451" sldId="655"/>
            <ac:spMk id="140" creationId="{5D5895F0-FB59-485C-97B9-BAFFD8B1CE90}"/>
          </ac:spMkLst>
        </pc:spChg>
        <pc:spChg chg="mod">
          <ac:chgData name="MANUEL ALBERTO GUEVARA  NAJARRO" userId="dc0839a7-ef25-445d-88fe-29223dfab4a5" providerId="ADAL" clId="{AAA2C151-2292-4488-865B-5027AEB9D1EE}" dt="2021-07-07T22:23:16.830" v="730" actId="2711"/>
          <ac:spMkLst>
            <pc:docMk/>
            <pc:sldMk cId="3433417451" sldId="655"/>
            <ac:spMk id="141" creationId="{F5F55CB7-77D7-4837-B145-A157803EA826}"/>
          </ac:spMkLst>
        </pc:spChg>
        <pc:spChg chg="mod">
          <ac:chgData name="MANUEL ALBERTO GUEVARA  NAJARRO" userId="dc0839a7-ef25-445d-88fe-29223dfab4a5" providerId="ADAL" clId="{AAA2C151-2292-4488-865B-5027AEB9D1EE}" dt="2021-07-07T22:23:16.830" v="730" actId="2711"/>
          <ac:spMkLst>
            <pc:docMk/>
            <pc:sldMk cId="3433417451" sldId="655"/>
            <ac:spMk id="142" creationId="{207FBAAF-C2C6-46AB-BA71-19613288635C}"/>
          </ac:spMkLst>
        </pc:spChg>
        <pc:spChg chg="mod">
          <ac:chgData name="MANUEL ALBERTO GUEVARA  NAJARRO" userId="dc0839a7-ef25-445d-88fe-29223dfab4a5" providerId="ADAL" clId="{AAA2C151-2292-4488-865B-5027AEB9D1EE}" dt="2021-07-07T22:20:01.925" v="538" actId="165"/>
          <ac:spMkLst>
            <pc:docMk/>
            <pc:sldMk cId="3433417451" sldId="655"/>
            <ac:spMk id="146" creationId="{3612966C-50B6-41E1-9CDB-563F913EC8B6}"/>
          </ac:spMkLst>
        </pc:spChg>
        <pc:spChg chg="mod">
          <ac:chgData name="MANUEL ALBERTO GUEVARA  NAJARRO" userId="dc0839a7-ef25-445d-88fe-29223dfab4a5" providerId="ADAL" clId="{AAA2C151-2292-4488-865B-5027AEB9D1EE}" dt="2021-07-07T22:20:01.925" v="538" actId="165"/>
          <ac:spMkLst>
            <pc:docMk/>
            <pc:sldMk cId="3433417451" sldId="655"/>
            <ac:spMk id="147" creationId="{3998F71B-18EA-41B5-9081-11FEC87051D4}"/>
          </ac:spMkLst>
        </pc:spChg>
        <pc:spChg chg="mod">
          <ac:chgData name="MANUEL ALBERTO GUEVARA  NAJARRO" userId="dc0839a7-ef25-445d-88fe-29223dfab4a5" providerId="ADAL" clId="{AAA2C151-2292-4488-865B-5027AEB9D1EE}" dt="2021-07-07T22:20:01.925" v="538" actId="165"/>
          <ac:spMkLst>
            <pc:docMk/>
            <pc:sldMk cId="3433417451" sldId="655"/>
            <ac:spMk id="148" creationId="{477FA1E7-F6B0-43C3-AA21-1B57515432C7}"/>
          </ac:spMkLst>
        </pc:spChg>
        <pc:spChg chg="mod">
          <ac:chgData name="MANUEL ALBERTO GUEVARA  NAJARRO" userId="dc0839a7-ef25-445d-88fe-29223dfab4a5" providerId="ADAL" clId="{AAA2C151-2292-4488-865B-5027AEB9D1EE}" dt="2021-07-07T22:20:01.925" v="538" actId="165"/>
          <ac:spMkLst>
            <pc:docMk/>
            <pc:sldMk cId="3433417451" sldId="655"/>
            <ac:spMk id="149" creationId="{EF6AE92F-2D38-4A81-BDCA-D207C0701829}"/>
          </ac:spMkLst>
        </pc:spChg>
        <pc:spChg chg="mod">
          <ac:chgData name="MANUEL ALBERTO GUEVARA  NAJARRO" userId="dc0839a7-ef25-445d-88fe-29223dfab4a5" providerId="ADAL" clId="{AAA2C151-2292-4488-865B-5027AEB9D1EE}" dt="2021-07-07T22:20:01.925" v="538" actId="165"/>
          <ac:spMkLst>
            <pc:docMk/>
            <pc:sldMk cId="3433417451" sldId="655"/>
            <ac:spMk id="150" creationId="{B72F9ED4-1995-47BE-9EE2-FFE10A713245}"/>
          </ac:spMkLst>
        </pc:spChg>
        <pc:spChg chg="mod">
          <ac:chgData name="MANUEL ALBERTO GUEVARA  NAJARRO" userId="dc0839a7-ef25-445d-88fe-29223dfab4a5" providerId="ADAL" clId="{AAA2C151-2292-4488-865B-5027AEB9D1EE}" dt="2021-07-07T22:20:01.925" v="538" actId="165"/>
          <ac:spMkLst>
            <pc:docMk/>
            <pc:sldMk cId="3433417451" sldId="655"/>
            <ac:spMk id="151" creationId="{50A53098-A07B-4788-9D02-A7F7706894D9}"/>
          </ac:spMkLst>
        </pc:spChg>
        <pc:spChg chg="mod">
          <ac:chgData name="MANUEL ALBERTO GUEVARA  NAJARRO" userId="dc0839a7-ef25-445d-88fe-29223dfab4a5" providerId="ADAL" clId="{AAA2C151-2292-4488-865B-5027AEB9D1EE}" dt="2021-07-07T22:20:01.925" v="538" actId="165"/>
          <ac:spMkLst>
            <pc:docMk/>
            <pc:sldMk cId="3433417451" sldId="655"/>
            <ac:spMk id="152" creationId="{4EF15D90-501C-433E-B168-AC40C3A79C86}"/>
          </ac:spMkLst>
        </pc:spChg>
        <pc:spChg chg="mod">
          <ac:chgData name="MANUEL ALBERTO GUEVARA  NAJARRO" userId="dc0839a7-ef25-445d-88fe-29223dfab4a5" providerId="ADAL" clId="{AAA2C151-2292-4488-865B-5027AEB9D1EE}" dt="2021-07-07T22:20:01.925" v="538" actId="165"/>
          <ac:spMkLst>
            <pc:docMk/>
            <pc:sldMk cId="3433417451" sldId="655"/>
            <ac:spMk id="153" creationId="{B67D534C-8F37-45BB-B687-231C0F1303F5}"/>
          </ac:spMkLst>
        </pc:spChg>
        <pc:spChg chg="mod">
          <ac:chgData name="MANUEL ALBERTO GUEVARA  NAJARRO" userId="dc0839a7-ef25-445d-88fe-29223dfab4a5" providerId="ADAL" clId="{AAA2C151-2292-4488-865B-5027AEB9D1EE}" dt="2021-07-07T22:20:01.925" v="538" actId="165"/>
          <ac:spMkLst>
            <pc:docMk/>
            <pc:sldMk cId="3433417451" sldId="655"/>
            <ac:spMk id="154" creationId="{21ECBD79-8FA8-4D6C-9A86-C9E79536922A}"/>
          </ac:spMkLst>
        </pc:spChg>
        <pc:spChg chg="mod">
          <ac:chgData name="MANUEL ALBERTO GUEVARA  NAJARRO" userId="dc0839a7-ef25-445d-88fe-29223dfab4a5" providerId="ADAL" clId="{AAA2C151-2292-4488-865B-5027AEB9D1EE}" dt="2021-07-07T22:20:01.925" v="538" actId="165"/>
          <ac:spMkLst>
            <pc:docMk/>
            <pc:sldMk cId="3433417451" sldId="655"/>
            <ac:spMk id="155" creationId="{F965ABA6-72F7-4AB1-A8ED-7F5CD222D28E}"/>
          </ac:spMkLst>
        </pc:spChg>
        <pc:spChg chg="mod">
          <ac:chgData name="MANUEL ALBERTO GUEVARA  NAJARRO" userId="dc0839a7-ef25-445d-88fe-29223dfab4a5" providerId="ADAL" clId="{AAA2C151-2292-4488-865B-5027AEB9D1EE}" dt="2021-07-07T22:20:09.213" v="540" actId="207"/>
          <ac:spMkLst>
            <pc:docMk/>
            <pc:sldMk cId="3433417451" sldId="655"/>
            <ac:spMk id="156" creationId="{54C6B82D-C02F-43A4-A851-D155584736A2}"/>
          </ac:spMkLst>
        </pc:spChg>
        <pc:spChg chg="mod">
          <ac:chgData name="MANUEL ALBERTO GUEVARA  NAJARRO" userId="dc0839a7-ef25-445d-88fe-29223dfab4a5" providerId="ADAL" clId="{AAA2C151-2292-4488-865B-5027AEB9D1EE}" dt="2021-07-07T22:20:09.213" v="540" actId="207"/>
          <ac:spMkLst>
            <pc:docMk/>
            <pc:sldMk cId="3433417451" sldId="655"/>
            <ac:spMk id="157" creationId="{857120EB-0877-4B96-8A95-97AFF1B00086}"/>
          </ac:spMkLst>
        </pc:spChg>
        <pc:spChg chg="mod">
          <ac:chgData name="MANUEL ALBERTO GUEVARA  NAJARRO" userId="dc0839a7-ef25-445d-88fe-29223dfab4a5" providerId="ADAL" clId="{AAA2C151-2292-4488-865B-5027AEB9D1EE}" dt="2021-07-07T22:20:09.213" v="540" actId="207"/>
          <ac:spMkLst>
            <pc:docMk/>
            <pc:sldMk cId="3433417451" sldId="655"/>
            <ac:spMk id="158" creationId="{44C08878-E1C3-4639-8834-3334FB8A3ADE}"/>
          </ac:spMkLst>
        </pc:spChg>
        <pc:spChg chg="mod">
          <ac:chgData name="MANUEL ALBERTO GUEVARA  NAJARRO" userId="dc0839a7-ef25-445d-88fe-29223dfab4a5" providerId="ADAL" clId="{AAA2C151-2292-4488-865B-5027AEB9D1EE}" dt="2021-07-07T22:20:09.213" v="540" actId="207"/>
          <ac:spMkLst>
            <pc:docMk/>
            <pc:sldMk cId="3433417451" sldId="655"/>
            <ac:spMk id="159" creationId="{70B20E6E-37C3-4D0A-972E-62CAE1AACCAD}"/>
          </ac:spMkLst>
        </pc:spChg>
        <pc:spChg chg="mod">
          <ac:chgData name="MANUEL ALBERTO GUEVARA  NAJARRO" userId="dc0839a7-ef25-445d-88fe-29223dfab4a5" providerId="ADAL" clId="{AAA2C151-2292-4488-865B-5027AEB9D1EE}" dt="2021-07-07T22:20:09.213" v="540" actId="207"/>
          <ac:spMkLst>
            <pc:docMk/>
            <pc:sldMk cId="3433417451" sldId="655"/>
            <ac:spMk id="160" creationId="{1B5BDAC3-FA8A-44FC-BCFD-0E77D3153613}"/>
          </ac:spMkLst>
        </pc:spChg>
        <pc:spChg chg="mod">
          <ac:chgData name="MANUEL ALBERTO GUEVARA  NAJARRO" userId="dc0839a7-ef25-445d-88fe-29223dfab4a5" providerId="ADAL" clId="{AAA2C151-2292-4488-865B-5027AEB9D1EE}" dt="2021-07-07T22:20:09.213" v="540" actId="207"/>
          <ac:spMkLst>
            <pc:docMk/>
            <pc:sldMk cId="3433417451" sldId="655"/>
            <ac:spMk id="161" creationId="{6DB83263-7C59-440A-8D20-64E48E963F11}"/>
          </ac:spMkLst>
        </pc:spChg>
        <pc:spChg chg="mod">
          <ac:chgData name="MANUEL ALBERTO GUEVARA  NAJARRO" userId="dc0839a7-ef25-445d-88fe-29223dfab4a5" providerId="ADAL" clId="{AAA2C151-2292-4488-865B-5027AEB9D1EE}" dt="2021-07-07T22:20:09.213" v="540" actId="207"/>
          <ac:spMkLst>
            <pc:docMk/>
            <pc:sldMk cId="3433417451" sldId="655"/>
            <ac:spMk id="162" creationId="{4FBAD3B7-6801-422D-8B1F-317976F25331}"/>
          </ac:spMkLst>
        </pc:spChg>
        <pc:spChg chg="mod">
          <ac:chgData name="MANUEL ALBERTO GUEVARA  NAJARRO" userId="dc0839a7-ef25-445d-88fe-29223dfab4a5" providerId="ADAL" clId="{AAA2C151-2292-4488-865B-5027AEB9D1EE}" dt="2021-07-07T22:20:09.213" v="540" actId="207"/>
          <ac:spMkLst>
            <pc:docMk/>
            <pc:sldMk cId="3433417451" sldId="655"/>
            <ac:spMk id="163" creationId="{434A60A4-82C7-40DE-811D-5DFD0D4A84A6}"/>
          </ac:spMkLst>
        </pc:spChg>
        <pc:spChg chg="mod">
          <ac:chgData name="MANUEL ALBERTO GUEVARA  NAJARRO" userId="dc0839a7-ef25-445d-88fe-29223dfab4a5" providerId="ADAL" clId="{AAA2C151-2292-4488-865B-5027AEB9D1EE}" dt="2021-07-07T22:20:09.213" v="540" actId="207"/>
          <ac:spMkLst>
            <pc:docMk/>
            <pc:sldMk cId="3433417451" sldId="655"/>
            <ac:spMk id="164" creationId="{12D13AF2-97A2-4D0F-93EC-628D65145A94}"/>
          </ac:spMkLst>
        </pc:spChg>
        <pc:spChg chg="mod">
          <ac:chgData name="MANUEL ALBERTO GUEVARA  NAJARRO" userId="dc0839a7-ef25-445d-88fe-29223dfab4a5" providerId="ADAL" clId="{AAA2C151-2292-4488-865B-5027AEB9D1EE}" dt="2021-07-07T22:20:09.213" v="540" actId="207"/>
          <ac:spMkLst>
            <pc:docMk/>
            <pc:sldMk cId="3433417451" sldId="655"/>
            <ac:spMk id="165" creationId="{3233DE4E-7CC5-411D-BD67-8C602ECC1915}"/>
          </ac:spMkLst>
        </pc:spChg>
        <pc:spChg chg="mod">
          <ac:chgData name="MANUEL ALBERTO GUEVARA  NAJARRO" userId="dc0839a7-ef25-445d-88fe-29223dfab4a5" providerId="ADAL" clId="{AAA2C151-2292-4488-865B-5027AEB9D1EE}" dt="2021-07-07T22:20:09.213" v="540" actId="207"/>
          <ac:spMkLst>
            <pc:docMk/>
            <pc:sldMk cId="3433417451" sldId="655"/>
            <ac:spMk id="166" creationId="{32BA5006-B446-4EFC-9AA3-DA6DB18889D2}"/>
          </ac:spMkLst>
        </pc:spChg>
        <pc:spChg chg="mod">
          <ac:chgData name="MANUEL ALBERTO GUEVARA  NAJARRO" userId="dc0839a7-ef25-445d-88fe-29223dfab4a5" providerId="ADAL" clId="{AAA2C151-2292-4488-865B-5027AEB9D1EE}" dt="2021-07-07T22:20:09.213" v="540" actId="207"/>
          <ac:spMkLst>
            <pc:docMk/>
            <pc:sldMk cId="3433417451" sldId="655"/>
            <ac:spMk id="167" creationId="{6B71D65C-AEF1-4E16-A7D4-DF9DE76E2189}"/>
          </ac:spMkLst>
        </pc:spChg>
        <pc:spChg chg="mod">
          <ac:chgData name="MANUEL ALBERTO GUEVARA  NAJARRO" userId="dc0839a7-ef25-445d-88fe-29223dfab4a5" providerId="ADAL" clId="{AAA2C151-2292-4488-865B-5027AEB9D1EE}" dt="2021-07-07T22:20:09.213" v="540" actId="207"/>
          <ac:spMkLst>
            <pc:docMk/>
            <pc:sldMk cId="3433417451" sldId="655"/>
            <ac:spMk id="168" creationId="{F8D83C2F-5B5A-4900-8EC0-2FD0A4D18075}"/>
          </ac:spMkLst>
        </pc:spChg>
        <pc:spChg chg="mod">
          <ac:chgData name="MANUEL ALBERTO GUEVARA  NAJARRO" userId="dc0839a7-ef25-445d-88fe-29223dfab4a5" providerId="ADAL" clId="{AAA2C151-2292-4488-865B-5027AEB9D1EE}" dt="2021-07-07T22:20:09.213" v="540" actId="207"/>
          <ac:spMkLst>
            <pc:docMk/>
            <pc:sldMk cId="3433417451" sldId="655"/>
            <ac:spMk id="169" creationId="{7C59C074-CA9C-456C-8C9B-0627F608479F}"/>
          </ac:spMkLst>
        </pc:spChg>
        <pc:spChg chg="mod">
          <ac:chgData name="MANUEL ALBERTO GUEVARA  NAJARRO" userId="dc0839a7-ef25-445d-88fe-29223dfab4a5" providerId="ADAL" clId="{AAA2C151-2292-4488-865B-5027AEB9D1EE}" dt="2021-07-07T22:20:09.213" v="540" actId="207"/>
          <ac:spMkLst>
            <pc:docMk/>
            <pc:sldMk cId="3433417451" sldId="655"/>
            <ac:spMk id="170" creationId="{913A5415-A86D-432A-812C-D57C1B7F3C3E}"/>
          </ac:spMkLst>
        </pc:spChg>
        <pc:spChg chg="mod">
          <ac:chgData name="MANUEL ALBERTO GUEVARA  NAJARRO" userId="dc0839a7-ef25-445d-88fe-29223dfab4a5" providerId="ADAL" clId="{AAA2C151-2292-4488-865B-5027AEB9D1EE}" dt="2021-07-07T22:20:09.213" v="540" actId="207"/>
          <ac:spMkLst>
            <pc:docMk/>
            <pc:sldMk cId="3433417451" sldId="655"/>
            <ac:spMk id="171" creationId="{7183D0E4-6536-45FF-B24C-72F7AAF0E459}"/>
          </ac:spMkLst>
        </pc:spChg>
        <pc:spChg chg="mod">
          <ac:chgData name="MANUEL ALBERTO GUEVARA  NAJARRO" userId="dc0839a7-ef25-445d-88fe-29223dfab4a5" providerId="ADAL" clId="{AAA2C151-2292-4488-865B-5027AEB9D1EE}" dt="2021-07-07T22:20:09.213" v="540" actId="207"/>
          <ac:spMkLst>
            <pc:docMk/>
            <pc:sldMk cId="3433417451" sldId="655"/>
            <ac:spMk id="172" creationId="{8129A251-3955-40AF-B113-65E6C20EA2E4}"/>
          </ac:spMkLst>
        </pc:spChg>
        <pc:spChg chg="mod">
          <ac:chgData name="MANUEL ALBERTO GUEVARA  NAJARRO" userId="dc0839a7-ef25-445d-88fe-29223dfab4a5" providerId="ADAL" clId="{AAA2C151-2292-4488-865B-5027AEB9D1EE}" dt="2021-07-07T22:20:09.213" v="540" actId="207"/>
          <ac:spMkLst>
            <pc:docMk/>
            <pc:sldMk cId="3433417451" sldId="655"/>
            <ac:spMk id="173" creationId="{6B60CC2E-D3B3-4404-9751-6374AAABF261}"/>
          </ac:spMkLst>
        </pc:spChg>
        <pc:spChg chg="mod">
          <ac:chgData name="MANUEL ALBERTO GUEVARA  NAJARRO" userId="dc0839a7-ef25-445d-88fe-29223dfab4a5" providerId="ADAL" clId="{AAA2C151-2292-4488-865B-5027AEB9D1EE}" dt="2021-07-07T22:20:09.213" v="540" actId="207"/>
          <ac:spMkLst>
            <pc:docMk/>
            <pc:sldMk cId="3433417451" sldId="655"/>
            <ac:spMk id="174" creationId="{A1E85D50-E8F8-4453-A1AC-4FB542C7F3EA}"/>
          </ac:spMkLst>
        </pc:spChg>
        <pc:spChg chg="mod">
          <ac:chgData name="MANUEL ALBERTO GUEVARA  NAJARRO" userId="dc0839a7-ef25-445d-88fe-29223dfab4a5" providerId="ADAL" clId="{AAA2C151-2292-4488-865B-5027AEB9D1EE}" dt="2021-07-07T22:20:09.213" v="540" actId="207"/>
          <ac:spMkLst>
            <pc:docMk/>
            <pc:sldMk cId="3433417451" sldId="655"/>
            <ac:spMk id="175" creationId="{7B7440E3-53B8-4D50-82CB-C65F0574AE6E}"/>
          </ac:spMkLst>
        </pc:spChg>
        <pc:spChg chg="mod">
          <ac:chgData name="MANUEL ALBERTO GUEVARA  NAJARRO" userId="dc0839a7-ef25-445d-88fe-29223dfab4a5" providerId="ADAL" clId="{AAA2C151-2292-4488-865B-5027AEB9D1EE}" dt="2021-07-07T22:20:09.213" v="540" actId="207"/>
          <ac:spMkLst>
            <pc:docMk/>
            <pc:sldMk cId="3433417451" sldId="655"/>
            <ac:spMk id="176" creationId="{9329F24B-369A-4A29-A24A-04657C5F1F39}"/>
          </ac:spMkLst>
        </pc:spChg>
        <pc:spChg chg="mod">
          <ac:chgData name="MANUEL ALBERTO GUEVARA  NAJARRO" userId="dc0839a7-ef25-445d-88fe-29223dfab4a5" providerId="ADAL" clId="{AAA2C151-2292-4488-865B-5027AEB9D1EE}" dt="2021-07-07T22:20:09.213" v="540" actId="207"/>
          <ac:spMkLst>
            <pc:docMk/>
            <pc:sldMk cId="3433417451" sldId="655"/>
            <ac:spMk id="177" creationId="{D2E8C894-B3EA-416A-9054-44385F632DB2}"/>
          </ac:spMkLst>
        </pc:spChg>
        <pc:spChg chg="mod">
          <ac:chgData name="MANUEL ALBERTO GUEVARA  NAJARRO" userId="dc0839a7-ef25-445d-88fe-29223dfab4a5" providerId="ADAL" clId="{AAA2C151-2292-4488-865B-5027AEB9D1EE}" dt="2021-07-07T22:20:09.213" v="540" actId="207"/>
          <ac:spMkLst>
            <pc:docMk/>
            <pc:sldMk cId="3433417451" sldId="655"/>
            <ac:spMk id="178" creationId="{4B857AE3-A934-4C94-ADCD-37F8F8BB4EB7}"/>
          </ac:spMkLst>
        </pc:spChg>
        <pc:spChg chg="mod">
          <ac:chgData name="MANUEL ALBERTO GUEVARA  NAJARRO" userId="dc0839a7-ef25-445d-88fe-29223dfab4a5" providerId="ADAL" clId="{AAA2C151-2292-4488-865B-5027AEB9D1EE}" dt="2021-07-07T22:20:09.213" v="540" actId="207"/>
          <ac:spMkLst>
            <pc:docMk/>
            <pc:sldMk cId="3433417451" sldId="655"/>
            <ac:spMk id="179" creationId="{654138F9-C9D6-41F1-953E-6854895CD151}"/>
          </ac:spMkLst>
        </pc:spChg>
        <pc:spChg chg="mod">
          <ac:chgData name="MANUEL ALBERTO GUEVARA  NAJARRO" userId="dc0839a7-ef25-445d-88fe-29223dfab4a5" providerId="ADAL" clId="{AAA2C151-2292-4488-865B-5027AEB9D1EE}" dt="2021-07-07T22:20:09.213" v="540" actId="207"/>
          <ac:spMkLst>
            <pc:docMk/>
            <pc:sldMk cId="3433417451" sldId="655"/>
            <ac:spMk id="180" creationId="{411F8732-E2FE-46F0-877A-F08955966C39}"/>
          </ac:spMkLst>
        </pc:spChg>
        <pc:spChg chg="mod">
          <ac:chgData name="MANUEL ALBERTO GUEVARA  NAJARRO" userId="dc0839a7-ef25-445d-88fe-29223dfab4a5" providerId="ADAL" clId="{AAA2C151-2292-4488-865B-5027AEB9D1EE}" dt="2021-07-07T22:20:09.213" v="540" actId="207"/>
          <ac:spMkLst>
            <pc:docMk/>
            <pc:sldMk cId="3433417451" sldId="655"/>
            <ac:spMk id="181" creationId="{D40D1345-1692-44E5-91A2-EF16AAA0F4F2}"/>
          </ac:spMkLst>
        </pc:spChg>
        <pc:spChg chg="mod">
          <ac:chgData name="MANUEL ALBERTO GUEVARA  NAJARRO" userId="dc0839a7-ef25-445d-88fe-29223dfab4a5" providerId="ADAL" clId="{AAA2C151-2292-4488-865B-5027AEB9D1EE}" dt="2021-07-07T22:20:09.213" v="540" actId="207"/>
          <ac:spMkLst>
            <pc:docMk/>
            <pc:sldMk cId="3433417451" sldId="655"/>
            <ac:spMk id="182" creationId="{F9667D35-AB26-4D0C-A8B5-AD71B894CA42}"/>
          </ac:spMkLst>
        </pc:spChg>
        <pc:spChg chg="mod">
          <ac:chgData name="MANUEL ALBERTO GUEVARA  NAJARRO" userId="dc0839a7-ef25-445d-88fe-29223dfab4a5" providerId="ADAL" clId="{AAA2C151-2292-4488-865B-5027AEB9D1EE}" dt="2021-07-07T22:20:09.213" v="540" actId="207"/>
          <ac:spMkLst>
            <pc:docMk/>
            <pc:sldMk cId="3433417451" sldId="655"/>
            <ac:spMk id="183" creationId="{71C59809-F527-4DEB-A88F-996CF09DA96A}"/>
          </ac:spMkLst>
        </pc:spChg>
        <pc:spChg chg="mod">
          <ac:chgData name="MANUEL ALBERTO GUEVARA  NAJARRO" userId="dc0839a7-ef25-445d-88fe-29223dfab4a5" providerId="ADAL" clId="{AAA2C151-2292-4488-865B-5027AEB9D1EE}" dt="2021-07-07T22:20:09.213" v="540" actId="207"/>
          <ac:spMkLst>
            <pc:docMk/>
            <pc:sldMk cId="3433417451" sldId="655"/>
            <ac:spMk id="184" creationId="{E3AF0281-37D4-456A-8B05-26299B680A1F}"/>
          </ac:spMkLst>
        </pc:spChg>
        <pc:spChg chg="mod">
          <ac:chgData name="MANUEL ALBERTO GUEVARA  NAJARRO" userId="dc0839a7-ef25-445d-88fe-29223dfab4a5" providerId="ADAL" clId="{AAA2C151-2292-4488-865B-5027AEB9D1EE}" dt="2021-07-07T22:20:09.213" v="540" actId="207"/>
          <ac:spMkLst>
            <pc:docMk/>
            <pc:sldMk cId="3433417451" sldId="655"/>
            <ac:spMk id="185" creationId="{8A8EC29E-85D0-43F4-9DCA-3C65CD8560CF}"/>
          </ac:spMkLst>
        </pc:spChg>
        <pc:spChg chg="mod">
          <ac:chgData name="MANUEL ALBERTO GUEVARA  NAJARRO" userId="dc0839a7-ef25-445d-88fe-29223dfab4a5" providerId="ADAL" clId="{AAA2C151-2292-4488-865B-5027AEB9D1EE}" dt="2021-07-07T22:20:09.213" v="540" actId="207"/>
          <ac:spMkLst>
            <pc:docMk/>
            <pc:sldMk cId="3433417451" sldId="655"/>
            <ac:spMk id="186" creationId="{B1C624DF-396A-4E05-B0DE-09642E642399}"/>
          </ac:spMkLst>
        </pc:spChg>
        <pc:spChg chg="mod">
          <ac:chgData name="MANUEL ALBERTO GUEVARA  NAJARRO" userId="dc0839a7-ef25-445d-88fe-29223dfab4a5" providerId="ADAL" clId="{AAA2C151-2292-4488-865B-5027AEB9D1EE}" dt="2021-07-07T22:20:09.213" v="540" actId="207"/>
          <ac:spMkLst>
            <pc:docMk/>
            <pc:sldMk cId="3433417451" sldId="655"/>
            <ac:spMk id="187" creationId="{C99ED2D1-DB0B-4678-8B92-C46A5A15EAA5}"/>
          </ac:spMkLst>
        </pc:spChg>
        <pc:spChg chg="mod">
          <ac:chgData name="MANUEL ALBERTO GUEVARA  NAJARRO" userId="dc0839a7-ef25-445d-88fe-29223dfab4a5" providerId="ADAL" clId="{AAA2C151-2292-4488-865B-5027AEB9D1EE}" dt="2021-07-07T22:20:09.213" v="540" actId="207"/>
          <ac:spMkLst>
            <pc:docMk/>
            <pc:sldMk cId="3433417451" sldId="655"/>
            <ac:spMk id="188" creationId="{D02A0712-E8AE-4955-BBE0-B8D551E3069E}"/>
          </ac:spMkLst>
        </pc:spChg>
        <pc:spChg chg="mod">
          <ac:chgData name="MANUEL ALBERTO GUEVARA  NAJARRO" userId="dc0839a7-ef25-445d-88fe-29223dfab4a5" providerId="ADAL" clId="{AAA2C151-2292-4488-865B-5027AEB9D1EE}" dt="2021-07-07T22:20:09.213" v="540" actId="207"/>
          <ac:spMkLst>
            <pc:docMk/>
            <pc:sldMk cId="3433417451" sldId="655"/>
            <ac:spMk id="189" creationId="{83978A9A-EB10-420A-8974-19C39791778B}"/>
          </ac:spMkLst>
        </pc:spChg>
        <pc:spChg chg="mod">
          <ac:chgData name="MANUEL ALBERTO GUEVARA  NAJARRO" userId="dc0839a7-ef25-445d-88fe-29223dfab4a5" providerId="ADAL" clId="{AAA2C151-2292-4488-865B-5027AEB9D1EE}" dt="2021-07-07T22:20:09.213" v="540" actId="207"/>
          <ac:spMkLst>
            <pc:docMk/>
            <pc:sldMk cId="3433417451" sldId="655"/>
            <ac:spMk id="190" creationId="{4DE31341-6A4B-4E45-B03D-A5C235C413B3}"/>
          </ac:spMkLst>
        </pc:spChg>
        <pc:spChg chg="mod">
          <ac:chgData name="MANUEL ALBERTO GUEVARA  NAJARRO" userId="dc0839a7-ef25-445d-88fe-29223dfab4a5" providerId="ADAL" clId="{AAA2C151-2292-4488-865B-5027AEB9D1EE}" dt="2021-07-07T22:20:09.213" v="540" actId="207"/>
          <ac:spMkLst>
            <pc:docMk/>
            <pc:sldMk cId="3433417451" sldId="655"/>
            <ac:spMk id="191" creationId="{E5B23D03-E181-4DEA-B9ED-EFC3F4CF1A47}"/>
          </ac:spMkLst>
        </pc:spChg>
        <pc:spChg chg="mod">
          <ac:chgData name="MANUEL ALBERTO GUEVARA  NAJARRO" userId="dc0839a7-ef25-445d-88fe-29223dfab4a5" providerId="ADAL" clId="{AAA2C151-2292-4488-865B-5027AEB9D1EE}" dt="2021-07-07T22:20:09.213" v="540" actId="207"/>
          <ac:spMkLst>
            <pc:docMk/>
            <pc:sldMk cId="3433417451" sldId="655"/>
            <ac:spMk id="192" creationId="{C8E02661-782A-486A-80F0-2407A2ABAD75}"/>
          </ac:spMkLst>
        </pc:spChg>
        <pc:spChg chg="mod">
          <ac:chgData name="MANUEL ALBERTO GUEVARA  NAJARRO" userId="dc0839a7-ef25-445d-88fe-29223dfab4a5" providerId="ADAL" clId="{AAA2C151-2292-4488-865B-5027AEB9D1EE}" dt="2021-07-07T22:20:09.213" v="540" actId="207"/>
          <ac:spMkLst>
            <pc:docMk/>
            <pc:sldMk cId="3433417451" sldId="655"/>
            <ac:spMk id="193" creationId="{C72EB78E-4E15-49A7-8208-D99E2172398C}"/>
          </ac:spMkLst>
        </pc:spChg>
        <pc:spChg chg="mod">
          <ac:chgData name="MANUEL ALBERTO GUEVARA  NAJARRO" userId="dc0839a7-ef25-445d-88fe-29223dfab4a5" providerId="ADAL" clId="{AAA2C151-2292-4488-865B-5027AEB9D1EE}" dt="2021-07-07T22:20:09.213" v="540" actId="207"/>
          <ac:spMkLst>
            <pc:docMk/>
            <pc:sldMk cId="3433417451" sldId="655"/>
            <ac:spMk id="194" creationId="{09BA4661-AA72-43BE-9241-AC7054BBFA3E}"/>
          </ac:spMkLst>
        </pc:spChg>
        <pc:spChg chg="mod">
          <ac:chgData name="MANUEL ALBERTO GUEVARA  NAJARRO" userId="dc0839a7-ef25-445d-88fe-29223dfab4a5" providerId="ADAL" clId="{AAA2C151-2292-4488-865B-5027AEB9D1EE}" dt="2021-07-07T22:20:09.213" v="540" actId="207"/>
          <ac:spMkLst>
            <pc:docMk/>
            <pc:sldMk cId="3433417451" sldId="655"/>
            <ac:spMk id="195" creationId="{8C3C6293-8148-453F-8B13-DB83A7A87603}"/>
          </ac:spMkLst>
        </pc:spChg>
        <pc:spChg chg="mod">
          <ac:chgData name="MANUEL ALBERTO GUEVARA  NAJARRO" userId="dc0839a7-ef25-445d-88fe-29223dfab4a5" providerId="ADAL" clId="{AAA2C151-2292-4488-865B-5027AEB9D1EE}" dt="2021-07-07T22:20:09.213" v="540" actId="207"/>
          <ac:spMkLst>
            <pc:docMk/>
            <pc:sldMk cId="3433417451" sldId="655"/>
            <ac:spMk id="196" creationId="{0BEF2D2F-E73C-4ED3-9D4F-6541D6D00D94}"/>
          </ac:spMkLst>
        </pc:spChg>
        <pc:spChg chg="mod">
          <ac:chgData name="MANUEL ALBERTO GUEVARA  NAJARRO" userId="dc0839a7-ef25-445d-88fe-29223dfab4a5" providerId="ADAL" clId="{AAA2C151-2292-4488-865B-5027AEB9D1EE}" dt="2021-07-07T22:20:09.213" v="540" actId="207"/>
          <ac:spMkLst>
            <pc:docMk/>
            <pc:sldMk cId="3433417451" sldId="655"/>
            <ac:spMk id="197" creationId="{90A21966-414C-4A65-91D1-7E353F0FBE91}"/>
          </ac:spMkLst>
        </pc:spChg>
        <pc:spChg chg="mod">
          <ac:chgData name="MANUEL ALBERTO GUEVARA  NAJARRO" userId="dc0839a7-ef25-445d-88fe-29223dfab4a5" providerId="ADAL" clId="{AAA2C151-2292-4488-865B-5027AEB9D1EE}" dt="2021-07-07T22:20:09.213" v="540" actId="207"/>
          <ac:spMkLst>
            <pc:docMk/>
            <pc:sldMk cId="3433417451" sldId="655"/>
            <ac:spMk id="198" creationId="{F26C4E32-7701-45C1-9323-BCA6C7657E21}"/>
          </ac:spMkLst>
        </pc:spChg>
        <pc:spChg chg="mod">
          <ac:chgData name="MANUEL ALBERTO GUEVARA  NAJARRO" userId="dc0839a7-ef25-445d-88fe-29223dfab4a5" providerId="ADAL" clId="{AAA2C151-2292-4488-865B-5027AEB9D1EE}" dt="2021-07-07T22:20:09.213" v="540" actId="207"/>
          <ac:spMkLst>
            <pc:docMk/>
            <pc:sldMk cId="3433417451" sldId="655"/>
            <ac:spMk id="199" creationId="{76058C2C-8D53-4F47-B0FD-DB26327AD434}"/>
          </ac:spMkLst>
        </pc:spChg>
        <pc:spChg chg="mod">
          <ac:chgData name="MANUEL ALBERTO GUEVARA  NAJARRO" userId="dc0839a7-ef25-445d-88fe-29223dfab4a5" providerId="ADAL" clId="{AAA2C151-2292-4488-865B-5027AEB9D1EE}" dt="2021-07-07T22:20:09.213" v="540" actId="207"/>
          <ac:spMkLst>
            <pc:docMk/>
            <pc:sldMk cId="3433417451" sldId="655"/>
            <ac:spMk id="200" creationId="{54D834C8-E982-427F-A696-A0320D0F9535}"/>
          </ac:spMkLst>
        </pc:spChg>
        <pc:spChg chg="mod">
          <ac:chgData name="MANUEL ALBERTO GUEVARA  NAJARRO" userId="dc0839a7-ef25-445d-88fe-29223dfab4a5" providerId="ADAL" clId="{AAA2C151-2292-4488-865B-5027AEB9D1EE}" dt="2021-07-07T22:20:09.213" v="540" actId="207"/>
          <ac:spMkLst>
            <pc:docMk/>
            <pc:sldMk cId="3433417451" sldId="655"/>
            <ac:spMk id="201" creationId="{AB8E9C61-583F-484E-BE3A-26F75B64EA1A}"/>
          </ac:spMkLst>
        </pc:spChg>
        <pc:spChg chg="mod">
          <ac:chgData name="MANUEL ALBERTO GUEVARA  NAJARRO" userId="dc0839a7-ef25-445d-88fe-29223dfab4a5" providerId="ADAL" clId="{AAA2C151-2292-4488-865B-5027AEB9D1EE}" dt="2021-07-07T22:20:09.213" v="540" actId="207"/>
          <ac:spMkLst>
            <pc:docMk/>
            <pc:sldMk cId="3433417451" sldId="655"/>
            <ac:spMk id="202" creationId="{340E0B96-C70F-47B6-88D5-7363D2AF6565}"/>
          </ac:spMkLst>
        </pc:spChg>
        <pc:spChg chg="mod">
          <ac:chgData name="MANUEL ALBERTO GUEVARA  NAJARRO" userId="dc0839a7-ef25-445d-88fe-29223dfab4a5" providerId="ADAL" clId="{AAA2C151-2292-4488-865B-5027AEB9D1EE}" dt="2021-07-07T22:20:09.213" v="540" actId="207"/>
          <ac:spMkLst>
            <pc:docMk/>
            <pc:sldMk cId="3433417451" sldId="655"/>
            <ac:spMk id="203" creationId="{DDBAD5AE-EB58-487E-A026-2FDFB12B2B86}"/>
          </ac:spMkLst>
        </pc:spChg>
        <pc:spChg chg="mod">
          <ac:chgData name="MANUEL ALBERTO GUEVARA  NAJARRO" userId="dc0839a7-ef25-445d-88fe-29223dfab4a5" providerId="ADAL" clId="{AAA2C151-2292-4488-865B-5027AEB9D1EE}" dt="2021-07-07T22:20:09.213" v="540" actId="207"/>
          <ac:spMkLst>
            <pc:docMk/>
            <pc:sldMk cId="3433417451" sldId="655"/>
            <ac:spMk id="204" creationId="{9B548E52-EB42-4D2A-B70F-D2998743F14B}"/>
          </ac:spMkLst>
        </pc:spChg>
        <pc:spChg chg="mod">
          <ac:chgData name="MANUEL ALBERTO GUEVARA  NAJARRO" userId="dc0839a7-ef25-445d-88fe-29223dfab4a5" providerId="ADAL" clId="{AAA2C151-2292-4488-865B-5027AEB9D1EE}" dt="2021-07-07T22:20:09.213" v="540" actId="207"/>
          <ac:spMkLst>
            <pc:docMk/>
            <pc:sldMk cId="3433417451" sldId="655"/>
            <ac:spMk id="205" creationId="{8DB384A7-033E-4E5F-838B-42CA0E2DC7A7}"/>
          </ac:spMkLst>
        </pc:spChg>
        <pc:spChg chg="mod">
          <ac:chgData name="MANUEL ALBERTO GUEVARA  NAJARRO" userId="dc0839a7-ef25-445d-88fe-29223dfab4a5" providerId="ADAL" clId="{AAA2C151-2292-4488-865B-5027AEB9D1EE}" dt="2021-07-07T22:20:09.213" v="540" actId="207"/>
          <ac:spMkLst>
            <pc:docMk/>
            <pc:sldMk cId="3433417451" sldId="655"/>
            <ac:spMk id="206" creationId="{9DC2B407-6126-446E-93D6-BEB2AC7B2238}"/>
          </ac:spMkLst>
        </pc:spChg>
        <pc:spChg chg="mod">
          <ac:chgData name="MANUEL ALBERTO GUEVARA  NAJARRO" userId="dc0839a7-ef25-445d-88fe-29223dfab4a5" providerId="ADAL" clId="{AAA2C151-2292-4488-865B-5027AEB9D1EE}" dt="2021-07-07T22:20:09.213" v="540" actId="207"/>
          <ac:spMkLst>
            <pc:docMk/>
            <pc:sldMk cId="3433417451" sldId="655"/>
            <ac:spMk id="207" creationId="{05E5941B-92BE-4961-BA04-798AD2010A24}"/>
          </ac:spMkLst>
        </pc:spChg>
        <pc:spChg chg="mod">
          <ac:chgData name="MANUEL ALBERTO GUEVARA  NAJARRO" userId="dc0839a7-ef25-445d-88fe-29223dfab4a5" providerId="ADAL" clId="{AAA2C151-2292-4488-865B-5027AEB9D1EE}" dt="2021-07-07T22:20:09.213" v="540" actId="207"/>
          <ac:spMkLst>
            <pc:docMk/>
            <pc:sldMk cId="3433417451" sldId="655"/>
            <ac:spMk id="208" creationId="{2FEA86F6-A042-475C-BDE5-31548B14163E}"/>
          </ac:spMkLst>
        </pc:spChg>
        <pc:spChg chg="mod">
          <ac:chgData name="MANUEL ALBERTO GUEVARA  NAJARRO" userId="dc0839a7-ef25-445d-88fe-29223dfab4a5" providerId="ADAL" clId="{AAA2C151-2292-4488-865B-5027AEB9D1EE}" dt="2021-07-07T22:20:09.213" v="540" actId="207"/>
          <ac:spMkLst>
            <pc:docMk/>
            <pc:sldMk cId="3433417451" sldId="655"/>
            <ac:spMk id="209" creationId="{7B473683-BA9C-403F-B19D-9C10924097FC}"/>
          </ac:spMkLst>
        </pc:spChg>
        <pc:spChg chg="mod">
          <ac:chgData name="MANUEL ALBERTO GUEVARA  NAJARRO" userId="dc0839a7-ef25-445d-88fe-29223dfab4a5" providerId="ADAL" clId="{AAA2C151-2292-4488-865B-5027AEB9D1EE}" dt="2021-07-07T22:20:09.213" v="540" actId="207"/>
          <ac:spMkLst>
            <pc:docMk/>
            <pc:sldMk cId="3433417451" sldId="655"/>
            <ac:spMk id="210" creationId="{AF0F1323-84D2-4EC4-B7D7-7FA050ACE3B9}"/>
          </ac:spMkLst>
        </pc:spChg>
        <pc:spChg chg="mod">
          <ac:chgData name="MANUEL ALBERTO GUEVARA  NAJARRO" userId="dc0839a7-ef25-445d-88fe-29223dfab4a5" providerId="ADAL" clId="{AAA2C151-2292-4488-865B-5027AEB9D1EE}" dt="2021-07-07T22:20:09.213" v="540" actId="207"/>
          <ac:spMkLst>
            <pc:docMk/>
            <pc:sldMk cId="3433417451" sldId="655"/>
            <ac:spMk id="211" creationId="{377B3DDB-F272-4AAD-A4AC-F08CF972DB94}"/>
          </ac:spMkLst>
        </pc:spChg>
        <pc:spChg chg="mod">
          <ac:chgData name="MANUEL ALBERTO GUEVARA  NAJARRO" userId="dc0839a7-ef25-445d-88fe-29223dfab4a5" providerId="ADAL" clId="{AAA2C151-2292-4488-865B-5027AEB9D1EE}" dt="2021-07-07T22:20:09.213" v="540" actId="207"/>
          <ac:spMkLst>
            <pc:docMk/>
            <pc:sldMk cId="3433417451" sldId="655"/>
            <ac:spMk id="212" creationId="{5FC4173F-BFDF-41F2-BE75-903D133B2388}"/>
          </ac:spMkLst>
        </pc:spChg>
        <pc:spChg chg="mod">
          <ac:chgData name="MANUEL ALBERTO GUEVARA  NAJARRO" userId="dc0839a7-ef25-445d-88fe-29223dfab4a5" providerId="ADAL" clId="{AAA2C151-2292-4488-865B-5027AEB9D1EE}" dt="2021-07-07T22:20:09.213" v="540" actId="207"/>
          <ac:spMkLst>
            <pc:docMk/>
            <pc:sldMk cId="3433417451" sldId="655"/>
            <ac:spMk id="213" creationId="{4D1D0092-549F-41E9-8591-EB35C6FA5605}"/>
          </ac:spMkLst>
        </pc:spChg>
        <pc:spChg chg="mod">
          <ac:chgData name="MANUEL ALBERTO GUEVARA  NAJARRO" userId="dc0839a7-ef25-445d-88fe-29223dfab4a5" providerId="ADAL" clId="{AAA2C151-2292-4488-865B-5027AEB9D1EE}" dt="2021-07-07T22:20:09.213" v="540" actId="207"/>
          <ac:spMkLst>
            <pc:docMk/>
            <pc:sldMk cId="3433417451" sldId="655"/>
            <ac:spMk id="214" creationId="{7D3ACBF4-4183-4037-B92D-BEA7E44BDDE7}"/>
          </ac:spMkLst>
        </pc:spChg>
        <pc:spChg chg="mod">
          <ac:chgData name="MANUEL ALBERTO GUEVARA  NAJARRO" userId="dc0839a7-ef25-445d-88fe-29223dfab4a5" providerId="ADAL" clId="{AAA2C151-2292-4488-865B-5027AEB9D1EE}" dt="2021-07-07T22:20:09.213" v="540" actId="207"/>
          <ac:spMkLst>
            <pc:docMk/>
            <pc:sldMk cId="3433417451" sldId="655"/>
            <ac:spMk id="215" creationId="{F9E10F22-C9ED-459A-86A2-F62774AF1CD1}"/>
          </ac:spMkLst>
        </pc:spChg>
        <pc:spChg chg="mod">
          <ac:chgData name="MANUEL ALBERTO GUEVARA  NAJARRO" userId="dc0839a7-ef25-445d-88fe-29223dfab4a5" providerId="ADAL" clId="{AAA2C151-2292-4488-865B-5027AEB9D1EE}" dt="2021-07-07T22:20:09.213" v="540" actId="207"/>
          <ac:spMkLst>
            <pc:docMk/>
            <pc:sldMk cId="3433417451" sldId="655"/>
            <ac:spMk id="216" creationId="{4135DB53-2F14-411A-9890-5AE16B4393F7}"/>
          </ac:spMkLst>
        </pc:spChg>
        <pc:spChg chg="mod">
          <ac:chgData name="MANUEL ALBERTO GUEVARA  NAJARRO" userId="dc0839a7-ef25-445d-88fe-29223dfab4a5" providerId="ADAL" clId="{AAA2C151-2292-4488-865B-5027AEB9D1EE}" dt="2021-07-07T22:20:09.213" v="540" actId="207"/>
          <ac:spMkLst>
            <pc:docMk/>
            <pc:sldMk cId="3433417451" sldId="655"/>
            <ac:spMk id="217" creationId="{3281B148-3E7C-4C8D-A777-D166C43DBB48}"/>
          </ac:spMkLst>
        </pc:spChg>
        <pc:spChg chg="mod">
          <ac:chgData name="MANUEL ALBERTO GUEVARA  NAJARRO" userId="dc0839a7-ef25-445d-88fe-29223dfab4a5" providerId="ADAL" clId="{AAA2C151-2292-4488-865B-5027AEB9D1EE}" dt="2021-07-07T22:20:09.213" v="540" actId="207"/>
          <ac:spMkLst>
            <pc:docMk/>
            <pc:sldMk cId="3433417451" sldId="655"/>
            <ac:spMk id="218" creationId="{14D3C502-B694-4D80-9559-2DDD9EF84520}"/>
          </ac:spMkLst>
        </pc:spChg>
        <pc:spChg chg="mod">
          <ac:chgData name="MANUEL ALBERTO GUEVARA  NAJARRO" userId="dc0839a7-ef25-445d-88fe-29223dfab4a5" providerId="ADAL" clId="{AAA2C151-2292-4488-865B-5027AEB9D1EE}" dt="2021-07-07T22:20:09.213" v="540" actId="207"/>
          <ac:spMkLst>
            <pc:docMk/>
            <pc:sldMk cId="3433417451" sldId="655"/>
            <ac:spMk id="219" creationId="{38F72ADF-75D0-4DC6-900B-B7D3C1D02D86}"/>
          </ac:spMkLst>
        </pc:spChg>
        <pc:spChg chg="mod">
          <ac:chgData name="MANUEL ALBERTO GUEVARA  NAJARRO" userId="dc0839a7-ef25-445d-88fe-29223dfab4a5" providerId="ADAL" clId="{AAA2C151-2292-4488-865B-5027AEB9D1EE}" dt="2021-07-07T22:20:09.213" v="540" actId="207"/>
          <ac:spMkLst>
            <pc:docMk/>
            <pc:sldMk cId="3433417451" sldId="655"/>
            <ac:spMk id="220" creationId="{6A09804B-0835-46AB-86E9-27BCBCD1FC49}"/>
          </ac:spMkLst>
        </pc:spChg>
        <pc:spChg chg="mod">
          <ac:chgData name="MANUEL ALBERTO GUEVARA  NAJARRO" userId="dc0839a7-ef25-445d-88fe-29223dfab4a5" providerId="ADAL" clId="{AAA2C151-2292-4488-865B-5027AEB9D1EE}" dt="2021-07-07T22:20:09.213" v="540" actId="207"/>
          <ac:spMkLst>
            <pc:docMk/>
            <pc:sldMk cId="3433417451" sldId="655"/>
            <ac:spMk id="221" creationId="{C72E7D0D-1149-452D-93C5-23E381FE9325}"/>
          </ac:spMkLst>
        </pc:spChg>
        <pc:spChg chg="mod">
          <ac:chgData name="MANUEL ALBERTO GUEVARA  NAJARRO" userId="dc0839a7-ef25-445d-88fe-29223dfab4a5" providerId="ADAL" clId="{AAA2C151-2292-4488-865B-5027AEB9D1EE}" dt="2021-07-07T22:20:09.213" v="540" actId="207"/>
          <ac:spMkLst>
            <pc:docMk/>
            <pc:sldMk cId="3433417451" sldId="655"/>
            <ac:spMk id="222" creationId="{1FEBE8DB-0A23-4982-9312-5B80050FAF08}"/>
          </ac:spMkLst>
        </pc:spChg>
        <pc:spChg chg="mod">
          <ac:chgData name="MANUEL ALBERTO GUEVARA  NAJARRO" userId="dc0839a7-ef25-445d-88fe-29223dfab4a5" providerId="ADAL" clId="{AAA2C151-2292-4488-865B-5027AEB9D1EE}" dt="2021-07-07T22:20:09.213" v="540" actId="207"/>
          <ac:spMkLst>
            <pc:docMk/>
            <pc:sldMk cId="3433417451" sldId="655"/>
            <ac:spMk id="223" creationId="{03515B2A-859A-4925-9CD4-9BCB0161A2CC}"/>
          </ac:spMkLst>
        </pc:spChg>
        <pc:spChg chg="mod">
          <ac:chgData name="MANUEL ALBERTO GUEVARA  NAJARRO" userId="dc0839a7-ef25-445d-88fe-29223dfab4a5" providerId="ADAL" clId="{AAA2C151-2292-4488-865B-5027AEB9D1EE}" dt="2021-07-07T22:20:09.213" v="540" actId="207"/>
          <ac:spMkLst>
            <pc:docMk/>
            <pc:sldMk cId="3433417451" sldId="655"/>
            <ac:spMk id="224" creationId="{5F719CCE-01D6-4A8E-9E7B-4AA03B2AB17B}"/>
          </ac:spMkLst>
        </pc:spChg>
        <pc:spChg chg="mod">
          <ac:chgData name="MANUEL ALBERTO GUEVARA  NAJARRO" userId="dc0839a7-ef25-445d-88fe-29223dfab4a5" providerId="ADAL" clId="{AAA2C151-2292-4488-865B-5027AEB9D1EE}" dt="2021-07-07T22:20:09.213" v="540" actId="207"/>
          <ac:spMkLst>
            <pc:docMk/>
            <pc:sldMk cId="3433417451" sldId="655"/>
            <ac:spMk id="225" creationId="{CB070634-B184-43F9-B777-6468B2E32051}"/>
          </ac:spMkLst>
        </pc:spChg>
        <pc:spChg chg="mod">
          <ac:chgData name="MANUEL ALBERTO GUEVARA  NAJARRO" userId="dc0839a7-ef25-445d-88fe-29223dfab4a5" providerId="ADAL" clId="{AAA2C151-2292-4488-865B-5027AEB9D1EE}" dt="2021-07-07T22:20:09.213" v="540" actId="207"/>
          <ac:spMkLst>
            <pc:docMk/>
            <pc:sldMk cId="3433417451" sldId="655"/>
            <ac:spMk id="226" creationId="{636FCE3B-5241-45D0-96F9-14181B7E5A8D}"/>
          </ac:spMkLst>
        </pc:spChg>
        <pc:spChg chg="mod">
          <ac:chgData name="MANUEL ALBERTO GUEVARA  NAJARRO" userId="dc0839a7-ef25-445d-88fe-29223dfab4a5" providerId="ADAL" clId="{AAA2C151-2292-4488-865B-5027AEB9D1EE}" dt="2021-07-07T22:20:09.213" v="540" actId="207"/>
          <ac:spMkLst>
            <pc:docMk/>
            <pc:sldMk cId="3433417451" sldId="655"/>
            <ac:spMk id="227" creationId="{5C353B55-4EC9-4515-8F3D-463344D516A9}"/>
          </ac:spMkLst>
        </pc:spChg>
        <pc:spChg chg="mod">
          <ac:chgData name="MANUEL ALBERTO GUEVARA  NAJARRO" userId="dc0839a7-ef25-445d-88fe-29223dfab4a5" providerId="ADAL" clId="{AAA2C151-2292-4488-865B-5027AEB9D1EE}" dt="2021-07-07T22:20:09.213" v="540" actId="207"/>
          <ac:spMkLst>
            <pc:docMk/>
            <pc:sldMk cId="3433417451" sldId="655"/>
            <ac:spMk id="228" creationId="{F6F25789-94E1-4E8D-83DF-8E9F5C6E9886}"/>
          </ac:spMkLst>
        </pc:spChg>
        <pc:spChg chg="mod">
          <ac:chgData name="MANUEL ALBERTO GUEVARA  NAJARRO" userId="dc0839a7-ef25-445d-88fe-29223dfab4a5" providerId="ADAL" clId="{AAA2C151-2292-4488-865B-5027AEB9D1EE}" dt="2021-07-07T22:20:09.213" v="540" actId="207"/>
          <ac:spMkLst>
            <pc:docMk/>
            <pc:sldMk cId="3433417451" sldId="655"/>
            <ac:spMk id="229" creationId="{08443F33-65CC-41F3-87EB-CF758E214F97}"/>
          </ac:spMkLst>
        </pc:spChg>
        <pc:spChg chg="mod">
          <ac:chgData name="MANUEL ALBERTO GUEVARA  NAJARRO" userId="dc0839a7-ef25-445d-88fe-29223dfab4a5" providerId="ADAL" clId="{AAA2C151-2292-4488-865B-5027AEB9D1EE}" dt="2021-07-07T22:20:09.213" v="540" actId="207"/>
          <ac:spMkLst>
            <pc:docMk/>
            <pc:sldMk cId="3433417451" sldId="655"/>
            <ac:spMk id="230" creationId="{50CB385A-AE85-4E21-89DA-84463C93D565}"/>
          </ac:spMkLst>
        </pc:spChg>
        <pc:spChg chg="mod">
          <ac:chgData name="MANUEL ALBERTO GUEVARA  NAJARRO" userId="dc0839a7-ef25-445d-88fe-29223dfab4a5" providerId="ADAL" clId="{AAA2C151-2292-4488-865B-5027AEB9D1EE}" dt="2021-07-07T22:20:09.213" v="540" actId="207"/>
          <ac:spMkLst>
            <pc:docMk/>
            <pc:sldMk cId="3433417451" sldId="655"/>
            <ac:spMk id="231" creationId="{74A3E3A5-813A-4CFD-A1FC-CE1F09DED2A5}"/>
          </ac:spMkLst>
        </pc:spChg>
        <pc:spChg chg="mod">
          <ac:chgData name="MANUEL ALBERTO GUEVARA  NAJARRO" userId="dc0839a7-ef25-445d-88fe-29223dfab4a5" providerId="ADAL" clId="{AAA2C151-2292-4488-865B-5027AEB9D1EE}" dt="2021-07-07T22:20:09.213" v="540" actId="207"/>
          <ac:spMkLst>
            <pc:docMk/>
            <pc:sldMk cId="3433417451" sldId="655"/>
            <ac:spMk id="232" creationId="{12F07A77-A822-45E1-8D5F-2B09FB817B69}"/>
          </ac:spMkLst>
        </pc:spChg>
        <pc:spChg chg="mod">
          <ac:chgData name="MANUEL ALBERTO GUEVARA  NAJARRO" userId="dc0839a7-ef25-445d-88fe-29223dfab4a5" providerId="ADAL" clId="{AAA2C151-2292-4488-865B-5027AEB9D1EE}" dt="2021-07-07T22:20:09.213" v="540" actId="207"/>
          <ac:spMkLst>
            <pc:docMk/>
            <pc:sldMk cId="3433417451" sldId="655"/>
            <ac:spMk id="233" creationId="{FC01AEB0-EE77-440D-B44C-58839CBCA93F}"/>
          </ac:spMkLst>
        </pc:spChg>
        <pc:spChg chg="mod">
          <ac:chgData name="MANUEL ALBERTO GUEVARA  NAJARRO" userId="dc0839a7-ef25-445d-88fe-29223dfab4a5" providerId="ADAL" clId="{AAA2C151-2292-4488-865B-5027AEB9D1EE}" dt="2021-07-07T22:20:09.213" v="540" actId="207"/>
          <ac:spMkLst>
            <pc:docMk/>
            <pc:sldMk cId="3433417451" sldId="655"/>
            <ac:spMk id="234" creationId="{61DFE5FE-84EF-4D54-A7C9-266818859FA5}"/>
          </ac:spMkLst>
        </pc:spChg>
        <pc:spChg chg="mod">
          <ac:chgData name="MANUEL ALBERTO GUEVARA  NAJARRO" userId="dc0839a7-ef25-445d-88fe-29223dfab4a5" providerId="ADAL" clId="{AAA2C151-2292-4488-865B-5027AEB9D1EE}" dt="2021-07-07T22:20:09.213" v="540" actId="207"/>
          <ac:spMkLst>
            <pc:docMk/>
            <pc:sldMk cId="3433417451" sldId="655"/>
            <ac:spMk id="235" creationId="{FFB79F6B-6CCD-42B9-B266-40BABAAC23D6}"/>
          </ac:spMkLst>
        </pc:spChg>
        <pc:spChg chg="mod">
          <ac:chgData name="MANUEL ALBERTO GUEVARA  NAJARRO" userId="dc0839a7-ef25-445d-88fe-29223dfab4a5" providerId="ADAL" clId="{AAA2C151-2292-4488-865B-5027AEB9D1EE}" dt="2021-07-07T22:20:09.213" v="540" actId="207"/>
          <ac:spMkLst>
            <pc:docMk/>
            <pc:sldMk cId="3433417451" sldId="655"/>
            <ac:spMk id="236" creationId="{318FDF90-E3A6-48F7-BC40-6B79501966C5}"/>
          </ac:spMkLst>
        </pc:spChg>
        <pc:spChg chg="mod">
          <ac:chgData name="MANUEL ALBERTO GUEVARA  NAJARRO" userId="dc0839a7-ef25-445d-88fe-29223dfab4a5" providerId="ADAL" clId="{AAA2C151-2292-4488-865B-5027AEB9D1EE}" dt="2021-07-07T22:20:09.213" v="540" actId="207"/>
          <ac:spMkLst>
            <pc:docMk/>
            <pc:sldMk cId="3433417451" sldId="655"/>
            <ac:spMk id="237" creationId="{3E2A3A61-5DC1-4D88-BBD7-CAD898557E7C}"/>
          </ac:spMkLst>
        </pc:spChg>
        <pc:spChg chg="mod">
          <ac:chgData name="MANUEL ALBERTO GUEVARA  NAJARRO" userId="dc0839a7-ef25-445d-88fe-29223dfab4a5" providerId="ADAL" clId="{AAA2C151-2292-4488-865B-5027AEB9D1EE}" dt="2021-07-07T22:20:09.213" v="540" actId="207"/>
          <ac:spMkLst>
            <pc:docMk/>
            <pc:sldMk cId="3433417451" sldId="655"/>
            <ac:spMk id="238" creationId="{1C41025C-BE6B-4A65-97DB-5AFF03DED008}"/>
          </ac:spMkLst>
        </pc:spChg>
        <pc:spChg chg="mod">
          <ac:chgData name="MANUEL ALBERTO GUEVARA  NAJARRO" userId="dc0839a7-ef25-445d-88fe-29223dfab4a5" providerId="ADAL" clId="{AAA2C151-2292-4488-865B-5027AEB9D1EE}" dt="2021-07-07T22:20:09.213" v="540" actId="207"/>
          <ac:spMkLst>
            <pc:docMk/>
            <pc:sldMk cId="3433417451" sldId="655"/>
            <ac:spMk id="239" creationId="{CA1FE62D-FF34-420C-8DC7-3B278B879DE9}"/>
          </ac:spMkLst>
        </pc:spChg>
        <pc:spChg chg="mod">
          <ac:chgData name="MANUEL ALBERTO GUEVARA  NAJARRO" userId="dc0839a7-ef25-445d-88fe-29223dfab4a5" providerId="ADAL" clId="{AAA2C151-2292-4488-865B-5027AEB9D1EE}" dt="2021-07-07T22:20:09.213" v="540" actId="207"/>
          <ac:spMkLst>
            <pc:docMk/>
            <pc:sldMk cId="3433417451" sldId="655"/>
            <ac:spMk id="240" creationId="{8E12AF46-3BFF-4949-ADDB-829FC95EB255}"/>
          </ac:spMkLst>
        </pc:spChg>
        <pc:spChg chg="mod">
          <ac:chgData name="MANUEL ALBERTO GUEVARA  NAJARRO" userId="dc0839a7-ef25-445d-88fe-29223dfab4a5" providerId="ADAL" clId="{AAA2C151-2292-4488-865B-5027AEB9D1EE}" dt="2021-07-07T22:20:09.213" v="540" actId="207"/>
          <ac:spMkLst>
            <pc:docMk/>
            <pc:sldMk cId="3433417451" sldId="655"/>
            <ac:spMk id="241" creationId="{1226C814-9F46-4E84-9CE5-F1BD4A55D3C2}"/>
          </ac:spMkLst>
        </pc:spChg>
        <pc:spChg chg="mod">
          <ac:chgData name="MANUEL ALBERTO GUEVARA  NAJARRO" userId="dc0839a7-ef25-445d-88fe-29223dfab4a5" providerId="ADAL" clId="{AAA2C151-2292-4488-865B-5027AEB9D1EE}" dt="2021-07-07T22:20:09.213" v="540" actId="207"/>
          <ac:spMkLst>
            <pc:docMk/>
            <pc:sldMk cId="3433417451" sldId="655"/>
            <ac:spMk id="242" creationId="{3FA97DEA-BFD2-4777-A30B-7B01C07E1659}"/>
          </ac:spMkLst>
        </pc:spChg>
        <pc:spChg chg="mod">
          <ac:chgData name="MANUEL ALBERTO GUEVARA  NAJARRO" userId="dc0839a7-ef25-445d-88fe-29223dfab4a5" providerId="ADAL" clId="{AAA2C151-2292-4488-865B-5027AEB9D1EE}" dt="2021-07-07T22:20:09.213" v="540" actId="207"/>
          <ac:spMkLst>
            <pc:docMk/>
            <pc:sldMk cId="3433417451" sldId="655"/>
            <ac:spMk id="243" creationId="{FC49DE58-64C4-4590-931F-465DE0B6AB18}"/>
          </ac:spMkLst>
        </pc:spChg>
        <pc:spChg chg="mod">
          <ac:chgData name="MANUEL ALBERTO GUEVARA  NAJARRO" userId="dc0839a7-ef25-445d-88fe-29223dfab4a5" providerId="ADAL" clId="{AAA2C151-2292-4488-865B-5027AEB9D1EE}" dt="2021-07-07T22:20:09.213" v="540" actId="207"/>
          <ac:spMkLst>
            <pc:docMk/>
            <pc:sldMk cId="3433417451" sldId="655"/>
            <ac:spMk id="244" creationId="{1480E8EA-952E-4BBC-9922-B62CD9F7522D}"/>
          </ac:spMkLst>
        </pc:spChg>
        <pc:spChg chg="mod">
          <ac:chgData name="MANUEL ALBERTO GUEVARA  NAJARRO" userId="dc0839a7-ef25-445d-88fe-29223dfab4a5" providerId="ADAL" clId="{AAA2C151-2292-4488-865B-5027AEB9D1EE}" dt="2021-07-07T22:20:09.213" v="540" actId="207"/>
          <ac:spMkLst>
            <pc:docMk/>
            <pc:sldMk cId="3433417451" sldId="655"/>
            <ac:spMk id="245" creationId="{41C1A70C-2F01-47BB-A00D-C7044E03ADF3}"/>
          </ac:spMkLst>
        </pc:spChg>
        <pc:spChg chg="mod">
          <ac:chgData name="MANUEL ALBERTO GUEVARA  NAJARRO" userId="dc0839a7-ef25-445d-88fe-29223dfab4a5" providerId="ADAL" clId="{AAA2C151-2292-4488-865B-5027AEB9D1EE}" dt="2021-07-07T22:20:09.213" v="540" actId="207"/>
          <ac:spMkLst>
            <pc:docMk/>
            <pc:sldMk cId="3433417451" sldId="655"/>
            <ac:spMk id="246" creationId="{39E9411E-145F-4E81-962D-B6B43BCE47A0}"/>
          </ac:spMkLst>
        </pc:spChg>
        <pc:spChg chg="mod">
          <ac:chgData name="MANUEL ALBERTO GUEVARA  NAJARRO" userId="dc0839a7-ef25-445d-88fe-29223dfab4a5" providerId="ADAL" clId="{AAA2C151-2292-4488-865B-5027AEB9D1EE}" dt="2021-07-07T22:20:09.213" v="540" actId="207"/>
          <ac:spMkLst>
            <pc:docMk/>
            <pc:sldMk cId="3433417451" sldId="655"/>
            <ac:spMk id="247" creationId="{8870E77C-B6F0-4E75-B92D-20FC090CB7E0}"/>
          </ac:spMkLst>
        </pc:spChg>
        <pc:spChg chg="mod">
          <ac:chgData name="MANUEL ALBERTO GUEVARA  NAJARRO" userId="dc0839a7-ef25-445d-88fe-29223dfab4a5" providerId="ADAL" clId="{AAA2C151-2292-4488-865B-5027AEB9D1EE}" dt="2021-07-07T22:20:09.213" v="540" actId="207"/>
          <ac:spMkLst>
            <pc:docMk/>
            <pc:sldMk cId="3433417451" sldId="655"/>
            <ac:spMk id="248" creationId="{2F10C7E4-73A2-4B16-A22B-9847F4088665}"/>
          </ac:spMkLst>
        </pc:spChg>
        <pc:spChg chg="mod">
          <ac:chgData name="MANUEL ALBERTO GUEVARA  NAJARRO" userId="dc0839a7-ef25-445d-88fe-29223dfab4a5" providerId="ADAL" clId="{AAA2C151-2292-4488-865B-5027AEB9D1EE}" dt="2021-07-07T22:20:09.213" v="540" actId="207"/>
          <ac:spMkLst>
            <pc:docMk/>
            <pc:sldMk cId="3433417451" sldId="655"/>
            <ac:spMk id="249" creationId="{BB7FDB4A-5ADC-4F41-ADB6-B02FB042E5F4}"/>
          </ac:spMkLst>
        </pc:spChg>
        <pc:spChg chg="mod">
          <ac:chgData name="MANUEL ALBERTO GUEVARA  NAJARRO" userId="dc0839a7-ef25-445d-88fe-29223dfab4a5" providerId="ADAL" clId="{AAA2C151-2292-4488-865B-5027AEB9D1EE}" dt="2021-07-07T22:20:09.213" v="540" actId="207"/>
          <ac:spMkLst>
            <pc:docMk/>
            <pc:sldMk cId="3433417451" sldId="655"/>
            <ac:spMk id="250" creationId="{D9A94A8C-051A-4B70-8008-3FB326058AC0}"/>
          </ac:spMkLst>
        </pc:spChg>
        <pc:spChg chg="mod">
          <ac:chgData name="MANUEL ALBERTO GUEVARA  NAJARRO" userId="dc0839a7-ef25-445d-88fe-29223dfab4a5" providerId="ADAL" clId="{AAA2C151-2292-4488-865B-5027AEB9D1EE}" dt="2021-07-07T22:20:09.213" v="540" actId="207"/>
          <ac:spMkLst>
            <pc:docMk/>
            <pc:sldMk cId="3433417451" sldId="655"/>
            <ac:spMk id="251" creationId="{45EA7388-362D-49D2-B247-AEA25C30B676}"/>
          </ac:spMkLst>
        </pc:spChg>
        <pc:spChg chg="mod">
          <ac:chgData name="MANUEL ALBERTO GUEVARA  NAJARRO" userId="dc0839a7-ef25-445d-88fe-29223dfab4a5" providerId="ADAL" clId="{AAA2C151-2292-4488-865B-5027AEB9D1EE}" dt="2021-07-07T22:20:09.213" v="540" actId="207"/>
          <ac:spMkLst>
            <pc:docMk/>
            <pc:sldMk cId="3433417451" sldId="655"/>
            <ac:spMk id="252" creationId="{C78547CD-ED64-4EF2-818A-B9BBC5D8A610}"/>
          </ac:spMkLst>
        </pc:spChg>
        <pc:spChg chg="mod">
          <ac:chgData name="MANUEL ALBERTO GUEVARA  NAJARRO" userId="dc0839a7-ef25-445d-88fe-29223dfab4a5" providerId="ADAL" clId="{AAA2C151-2292-4488-865B-5027AEB9D1EE}" dt="2021-07-07T22:20:09.213" v="540" actId="207"/>
          <ac:spMkLst>
            <pc:docMk/>
            <pc:sldMk cId="3433417451" sldId="655"/>
            <ac:spMk id="253" creationId="{1CB370B2-EF1A-467A-9497-BE18C66EED6F}"/>
          </ac:spMkLst>
        </pc:spChg>
        <pc:spChg chg="mod">
          <ac:chgData name="MANUEL ALBERTO GUEVARA  NAJARRO" userId="dc0839a7-ef25-445d-88fe-29223dfab4a5" providerId="ADAL" clId="{AAA2C151-2292-4488-865B-5027AEB9D1EE}" dt="2021-07-07T22:20:09.213" v="540" actId="207"/>
          <ac:spMkLst>
            <pc:docMk/>
            <pc:sldMk cId="3433417451" sldId="655"/>
            <ac:spMk id="254" creationId="{75CF083D-3110-47AA-AFD1-6FB579159D4D}"/>
          </ac:spMkLst>
        </pc:spChg>
        <pc:spChg chg="mod">
          <ac:chgData name="MANUEL ALBERTO GUEVARA  NAJARRO" userId="dc0839a7-ef25-445d-88fe-29223dfab4a5" providerId="ADAL" clId="{AAA2C151-2292-4488-865B-5027AEB9D1EE}" dt="2021-07-07T22:20:09.213" v="540" actId="207"/>
          <ac:spMkLst>
            <pc:docMk/>
            <pc:sldMk cId="3433417451" sldId="655"/>
            <ac:spMk id="255" creationId="{8EA22F46-5C13-41D5-810D-EA01C632D5D0}"/>
          </ac:spMkLst>
        </pc:spChg>
        <pc:spChg chg="mod">
          <ac:chgData name="MANUEL ALBERTO GUEVARA  NAJARRO" userId="dc0839a7-ef25-445d-88fe-29223dfab4a5" providerId="ADAL" clId="{AAA2C151-2292-4488-865B-5027AEB9D1EE}" dt="2021-07-07T22:20:09.213" v="540" actId="207"/>
          <ac:spMkLst>
            <pc:docMk/>
            <pc:sldMk cId="3433417451" sldId="655"/>
            <ac:spMk id="256" creationId="{20747964-3D2C-4DF5-AF54-6AAA8882E1F5}"/>
          </ac:spMkLst>
        </pc:spChg>
        <pc:spChg chg="mod">
          <ac:chgData name="MANUEL ALBERTO GUEVARA  NAJARRO" userId="dc0839a7-ef25-445d-88fe-29223dfab4a5" providerId="ADAL" clId="{AAA2C151-2292-4488-865B-5027AEB9D1EE}" dt="2021-07-07T22:20:09.213" v="540" actId="207"/>
          <ac:spMkLst>
            <pc:docMk/>
            <pc:sldMk cId="3433417451" sldId="655"/>
            <ac:spMk id="257" creationId="{A6290BF0-F4BD-4185-B531-9A435E900BAE}"/>
          </ac:spMkLst>
        </pc:spChg>
        <pc:spChg chg="mod">
          <ac:chgData name="MANUEL ALBERTO GUEVARA  NAJARRO" userId="dc0839a7-ef25-445d-88fe-29223dfab4a5" providerId="ADAL" clId="{AAA2C151-2292-4488-865B-5027AEB9D1EE}" dt="2021-07-07T22:20:09.213" v="540" actId="207"/>
          <ac:spMkLst>
            <pc:docMk/>
            <pc:sldMk cId="3433417451" sldId="655"/>
            <ac:spMk id="258" creationId="{A73DFB91-CDB8-4F04-B22A-887DFBCA4EDF}"/>
          </ac:spMkLst>
        </pc:spChg>
        <pc:spChg chg="mod">
          <ac:chgData name="MANUEL ALBERTO GUEVARA  NAJARRO" userId="dc0839a7-ef25-445d-88fe-29223dfab4a5" providerId="ADAL" clId="{AAA2C151-2292-4488-865B-5027AEB9D1EE}" dt="2021-07-07T22:20:09.213" v="540" actId="207"/>
          <ac:spMkLst>
            <pc:docMk/>
            <pc:sldMk cId="3433417451" sldId="655"/>
            <ac:spMk id="259" creationId="{CC8BA1B8-7EEC-46B5-96A8-BB7DC8AEFD3F}"/>
          </ac:spMkLst>
        </pc:spChg>
        <pc:spChg chg="mod">
          <ac:chgData name="MANUEL ALBERTO GUEVARA  NAJARRO" userId="dc0839a7-ef25-445d-88fe-29223dfab4a5" providerId="ADAL" clId="{AAA2C151-2292-4488-865B-5027AEB9D1EE}" dt="2021-07-07T22:20:09.213" v="540" actId="207"/>
          <ac:spMkLst>
            <pc:docMk/>
            <pc:sldMk cId="3433417451" sldId="655"/>
            <ac:spMk id="260" creationId="{FA9998C9-E561-472C-B64A-AE478EA5134D}"/>
          </ac:spMkLst>
        </pc:spChg>
        <pc:spChg chg="mod">
          <ac:chgData name="MANUEL ALBERTO GUEVARA  NAJARRO" userId="dc0839a7-ef25-445d-88fe-29223dfab4a5" providerId="ADAL" clId="{AAA2C151-2292-4488-865B-5027AEB9D1EE}" dt="2021-07-07T22:20:09.213" v="540" actId="207"/>
          <ac:spMkLst>
            <pc:docMk/>
            <pc:sldMk cId="3433417451" sldId="655"/>
            <ac:spMk id="261" creationId="{4C1960B5-CC83-4BDF-8A2C-87B48F35E147}"/>
          </ac:spMkLst>
        </pc:spChg>
        <pc:spChg chg="mod">
          <ac:chgData name="MANUEL ALBERTO GUEVARA  NAJARRO" userId="dc0839a7-ef25-445d-88fe-29223dfab4a5" providerId="ADAL" clId="{AAA2C151-2292-4488-865B-5027AEB9D1EE}" dt="2021-07-07T22:20:09.213" v="540" actId="207"/>
          <ac:spMkLst>
            <pc:docMk/>
            <pc:sldMk cId="3433417451" sldId="655"/>
            <ac:spMk id="262" creationId="{94542DF8-19F9-4C23-8DFF-F32BDE018C98}"/>
          </ac:spMkLst>
        </pc:spChg>
        <pc:spChg chg="mod">
          <ac:chgData name="MANUEL ALBERTO GUEVARA  NAJARRO" userId="dc0839a7-ef25-445d-88fe-29223dfab4a5" providerId="ADAL" clId="{AAA2C151-2292-4488-865B-5027AEB9D1EE}" dt="2021-07-07T22:20:09.213" v="540" actId="207"/>
          <ac:spMkLst>
            <pc:docMk/>
            <pc:sldMk cId="3433417451" sldId="655"/>
            <ac:spMk id="263" creationId="{DA5E10A1-0524-4FCF-A5B3-09D9F04307D2}"/>
          </ac:spMkLst>
        </pc:spChg>
        <pc:spChg chg="mod">
          <ac:chgData name="MANUEL ALBERTO GUEVARA  NAJARRO" userId="dc0839a7-ef25-445d-88fe-29223dfab4a5" providerId="ADAL" clId="{AAA2C151-2292-4488-865B-5027AEB9D1EE}" dt="2021-07-07T22:20:09.213" v="540" actId="207"/>
          <ac:spMkLst>
            <pc:docMk/>
            <pc:sldMk cId="3433417451" sldId="655"/>
            <ac:spMk id="264" creationId="{77E8DE52-7A8B-4502-8FD5-B8B82FDB1A34}"/>
          </ac:spMkLst>
        </pc:spChg>
        <pc:spChg chg="mod">
          <ac:chgData name="MANUEL ALBERTO GUEVARA  NAJARRO" userId="dc0839a7-ef25-445d-88fe-29223dfab4a5" providerId="ADAL" clId="{AAA2C151-2292-4488-865B-5027AEB9D1EE}" dt="2021-07-07T22:20:09.213" v="540" actId="207"/>
          <ac:spMkLst>
            <pc:docMk/>
            <pc:sldMk cId="3433417451" sldId="655"/>
            <ac:spMk id="265" creationId="{C56931B1-CE5D-4E9C-A71E-FC662D3C5389}"/>
          </ac:spMkLst>
        </pc:spChg>
        <pc:spChg chg="mod">
          <ac:chgData name="MANUEL ALBERTO GUEVARA  NAJARRO" userId="dc0839a7-ef25-445d-88fe-29223dfab4a5" providerId="ADAL" clId="{AAA2C151-2292-4488-865B-5027AEB9D1EE}" dt="2021-07-07T22:20:09.213" v="540" actId="207"/>
          <ac:spMkLst>
            <pc:docMk/>
            <pc:sldMk cId="3433417451" sldId="655"/>
            <ac:spMk id="266" creationId="{400D4BF6-B15E-4C1D-8E4E-B9552E59FD36}"/>
          </ac:spMkLst>
        </pc:spChg>
        <pc:spChg chg="mod">
          <ac:chgData name="MANUEL ALBERTO GUEVARA  NAJARRO" userId="dc0839a7-ef25-445d-88fe-29223dfab4a5" providerId="ADAL" clId="{AAA2C151-2292-4488-865B-5027AEB9D1EE}" dt="2021-07-07T22:20:09.213" v="540" actId="207"/>
          <ac:spMkLst>
            <pc:docMk/>
            <pc:sldMk cId="3433417451" sldId="655"/>
            <ac:spMk id="267" creationId="{78C6362C-B6F7-412D-87AA-5D0E84065A3C}"/>
          </ac:spMkLst>
        </pc:spChg>
        <pc:spChg chg="mod">
          <ac:chgData name="MANUEL ALBERTO GUEVARA  NAJARRO" userId="dc0839a7-ef25-445d-88fe-29223dfab4a5" providerId="ADAL" clId="{AAA2C151-2292-4488-865B-5027AEB9D1EE}" dt="2021-07-07T22:20:09.213" v="540" actId="207"/>
          <ac:spMkLst>
            <pc:docMk/>
            <pc:sldMk cId="3433417451" sldId="655"/>
            <ac:spMk id="268" creationId="{6B64F4D1-B1C8-4E39-A7CB-E2EDEB64CB1F}"/>
          </ac:spMkLst>
        </pc:spChg>
        <pc:spChg chg="mod">
          <ac:chgData name="MANUEL ALBERTO GUEVARA  NAJARRO" userId="dc0839a7-ef25-445d-88fe-29223dfab4a5" providerId="ADAL" clId="{AAA2C151-2292-4488-865B-5027AEB9D1EE}" dt="2021-07-07T22:20:09.213" v="540" actId="207"/>
          <ac:spMkLst>
            <pc:docMk/>
            <pc:sldMk cId="3433417451" sldId="655"/>
            <ac:spMk id="269" creationId="{142CF014-9280-4F49-997B-59F28812AF76}"/>
          </ac:spMkLst>
        </pc:spChg>
        <pc:spChg chg="mod">
          <ac:chgData name="MANUEL ALBERTO GUEVARA  NAJARRO" userId="dc0839a7-ef25-445d-88fe-29223dfab4a5" providerId="ADAL" clId="{AAA2C151-2292-4488-865B-5027AEB9D1EE}" dt="2021-07-07T22:20:09.213" v="540" actId="207"/>
          <ac:spMkLst>
            <pc:docMk/>
            <pc:sldMk cId="3433417451" sldId="655"/>
            <ac:spMk id="270" creationId="{39EF003D-9DCA-4B3A-9E03-2AED97FF0350}"/>
          </ac:spMkLst>
        </pc:spChg>
        <pc:spChg chg="mod">
          <ac:chgData name="MANUEL ALBERTO GUEVARA  NAJARRO" userId="dc0839a7-ef25-445d-88fe-29223dfab4a5" providerId="ADAL" clId="{AAA2C151-2292-4488-865B-5027AEB9D1EE}" dt="2021-07-07T22:20:09.213" v="540" actId="207"/>
          <ac:spMkLst>
            <pc:docMk/>
            <pc:sldMk cId="3433417451" sldId="655"/>
            <ac:spMk id="271" creationId="{7841701C-5B0A-48FB-A278-5BD9AC15DA9B}"/>
          </ac:spMkLst>
        </pc:spChg>
        <pc:spChg chg="mod">
          <ac:chgData name="MANUEL ALBERTO GUEVARA  NAJARRO" userId="dc0839a7-ef25-445d-88fe-29223dfab4a5" providerId="ADAL" clId="{AAA2C151-2292-4488-865B-5027AEB9D1EE}" dt="2021-07-07T22:20:09.213" v="540" actId="207"/>
          <ac:spMkLst>
            <pc:docMk/>
            <pc:sldMk cId="3433417451" sldId="655"/>
            <ac:spMk id="272" creationId="{192D7B04-DE34-4508-A4C7-AD209D5A3FF6}"/>
          </ac:spMkLst>
        </pc:spChg>
        <pc:spChg chg="mod">
          <ac:chgData name="MANUEL ALBERTO GUEVARA  NAJARRO" userId="dc0839a7-ef25-445d-88fe-29223dfab4a5" providerId="ADAL" clId="{AAA2C151-2292-4488-865B-5027AEB9D1EE}" dt="2021-07-07T22:20:09.213" v="540" actId="207"/>
          <ac:spMkLst>
            <pc:docMk/>
            <pc:sldMk cId="3433417451" sldId="655"/>
            <ac:spMk id="273" creationId="{270B84CF-2545-472B-BC84-570511402DBB}"/>
          </ac:spMkLst>
        </pc:spChg>
        <pc:spChg chg="mod">
          <ac:chgData name="MANUEL ALBERTO GUEVARA  NAJARRO" userId="dc0839a7-ef25-445d-88fe-29223dfab4a5" providerId="ADAL" clId="{AAA2C151-2292-4488-865B-5027AEB9D1EE}" dt="2021-07-07T22:20:09.213" v="540" actId="207"/>
          <ac:spMkLst>
            <pc:docMk/>
            <pc:sldMk cId="3433417451" sldId="655"/>
            <ac:spMk id="274" creationId="{398C216A-DF68-4C9D-9BB7-DE1C8144CCEB}"/>
          </ac:spMkLst>
        </pc:spChg>
        <pc:spChg chg="mod">
          <ac:chgData name="MANUEL ALBERTO GUEVARA  NAJARRO" userId="dc0839a7-ef25-445d-88fe-29223dfab4a5" providerId="ADAL" clId="{AAA2C151-2292-4488-865B-5027AEB9D1EE}" dt="2021-07-07T22:20:09.213" v="540" actId="207"/>
          <ac:spMkLst>
            <pc:docMk/>
            <pc:sldMk cId="3433417451" sldId="655"/>
            <ac:spMk id="275" creationId="{81D59979-3DE8-4ACA-B3FA-0C276EFBF281}"/>
          </ac:spMkLst>
        </pc:spChg>
        <pc:spChg chg="mod">
          <ac:chgData name="MANUEL ALBERTO GUEVARA  NAJARRO" userId="dc0839a7-ef25-445d-88fe-29223dfab4a5" providerId="ADAL" clId="{AAA2C151-2292-4488-865B-5027AEB9D1EE}" dt="2021-07-07T22:20:09.213" v="540" actId="207"/>
          <ac:spMkLst>
            <pc:docMk/>
            <pc:sldMk cId="3433417451" sldId="655"/>
            <ac:spMk id="276" creationId="{9E9680A8-8967-4FAA-9F42-74CD0FEDEE0B}"/>
          </ac:spMkLst>
        </pc:spChg>
        <pc:spChg chg="mod">
          <ac:chgData name="MANUEL ALBERTO GUEVARA  NAJARRO" userId="dc0839a7-ef25-445d-88fe-29223dfab4a5" providerId="ADAL" clId="{AAA2C151-2292-4488-865B-5027AEB9D1EE}" dt="2021-07-07T22:23:16.830" v="730" actId="2711"/>
          <ac:spMkLst>
            <pc:docMk/>
            <pc:sldMk cId="3433417451" sldId="655"/>
            <ac:spMk id="277" creationId="{1F8E0170-346F-453A-9C98-D13EB429B923}"/>
          </ac:spMkLst>
        </pc:spChg>
        <pc:spChg chg="mod">
          <ac:chgData name="MANUEL ALBERTO GUEVARA  NAJARRO" userId="dc0839a7-ef25-445d-88fe-29223dfab4a5" providerId="ADAL" clId="{AAA2C151-2292-4488-865B-5027AEB9D1EE}" dt="2021-07-07T22:23:16.830" v="730" actId="2711"/>
          <ac:spMkLst>
            <pc:docMk/>
            <pc:sldMk cId="3433417451" sldId="655"/>
            <ac:spMk id="278" creationId="{3656D140-0E4A-4F4E-A4D1-EECE91C9905C}"/>
          </ac:spMkLst>
        </pc:spChg>
        <pc:spChg chg="mod">
          <ac:chgData name="MANUEL ALBERTO GUEVARA  NAJARRO" userId="dc0839a7-ef25-445d-88fe-29223dfab4a5" providerId="ADAL" clId="{AAA2C151-2292-4488-865B-5027AEB9D1EE}" dt="2021-07-07T22:20:01.925" v="538" actId="165"/>
          <ac:spMkLst>
            <pc:docMk/>
            <pc:sldMk cId="3433417451" sldId="655"/>
            <ac:spMk id="282" creationId="{898343CA-CF35-4879-8977-9C31CDB75CF2}"/>
          </ac:spMkLst>
        </pc:spChg>
        <pc:spChg chg="mod">
          <ac:chgData name="MANUEL ALBERTO GUEVARA  NAJARRO" userId="dc0839a7-ef25-445d-88fe-29223dfab4a5" providerId="ADAL" clId="{AAA2C151-2292-4488-865B-5027AEB9D1EE}" dt="2021-07-07T22:20:01.925" v="538" actId="165"/>
          <ac:spMkLst>
            <pc:docMk/>
            <pc:sldMk cId="3433417451" sldId="655"/>
            <ac:spMk id="283" creationId="{3AF2F6CE-F264-4BA7-A922-2725F43CD511}"/>
          </ac:spMkLst>
        </pc:spChg>
        <pc:spChg chg="mod">
          <ac:chgData name="MANUEL ALBERTO GUEVARA  NAJARRO" userId="dc0839a7-ef25-445d-88fe-29223dfab4a5" providerId="ADAL" clId="{AAA2C151-2292-4488-865B-5027AEB9D1EE}" dt="2021-07-07T22:20:01.925" v="538" actId="165"/>
          <ac:spMkLst>
            <pc:docMk/>
            <pc:sldMk cId="3433417451" sldId="655"/>
            <ac:spMk id="284" creationId="{FD924E16-A8EC-4614-9BD8-7BD796397046}"/>
          </ac:spMkLst>
        </pc:spChg>
        <pc:spChg chg="mod">
          <ac:chgData name="MANUEL ALBERTO GUEVARA  NAJARRO" userId="dc0839a7-ef25-445d-88fe-29223dfab4a5" providerId="ADAL" clId="{AAA2C151-2292-4488-865B-5027AEB9D1EE}" dt="2021-07-07T22:20:01.925" v="538" actId="165"/>
          <ac:spMkLst>
            <pc:docMk/>
            <pc:sldMk cId="3433417451" sldId="655"/>
            <ac:spMk id="285" creationId="{BC0A83A7-CBE5-4D02-9E23-02B2EE370957}"/>
          </ac:spMkLst>
        </pc:spChg>
        <pc:spChg chg="mod">
          <ac:chgData name="MANUEL ALBERTO GUEVARA  NAJARRO" userId="dc0839a7-ef25-445d-88fe-29223dfab4a5" providerId="ADAL" clId="{AAA2C151-2292-4488-865B-5027AEB9D1EE}" dt="2021-07-07T22:20:01.925" v="538" actId="165"/>
          <ac:spMkLst>
            <pc:docMk/>
            <pc:sldMk cId="3433417451" sldId="655"/>
            <ac:spMk id="286" creationId="{38A623D3-7F30-47FD-8C29-1B97815B09AB}"/>
          </ac:spMkLst>
        </pc:spChg>
        <pc:spChg chg="mod">
          <ac:chgData name="MANUEL ALBERTO GUEVARA  NAJARRO" userId="dc0839a7-ef25-445d-88fe-29223dfab4a5" providerId="ADAL" clId="{AAA2C151-2292-4488-865B-5027AEB9D1EE}" dt="2021-07-07T22:20:01.925" v="538" actId="165"/>
          <ac:spMkLst>
            <pc:docMk/>
            <pc:sldMk cId="3433417451" sldId="655"/>
            <ac:spMk id="287" creationId="{690161F1-35D6-4663-A490-DD5AC89F0655}"/>
          </ac:spMkLst>
        </pc:spChg>
        <pc:spChg chg="mod">
          <ac:chgData name="MANUEL ALBERTO GUEVARA  NAJARRO" userId="dc0839a7-ef25-445d-88fe-29223dfab4a5" providerId="ADAL" clId="{AAA2C151-2292-4488-865B-5027AEB9D1EE}" dt="2021-07-07T22:20:01.925" v="538" actId="165"/>
          <ac:spMkLst>
            <pc:docMk/>
            <pc:sldMk cId="3433417451" sldId="655"/>
            <ac:spMk id="288" creationId="{FC2CDEFD-CB82-4AF3-B58D-E329F6570771}"/>
          </ac:spMkLst>
        </pc:spChg>
        <pc:spChg chg="mod">
          <ac:chgData name="MANUEL ALBERTO GUEVARA  NAJARRO" userId="dc0839a7-ef25-445d-88fe-29223dfab4a5" providerId="ADAL" clId="{AAA2C151-2292-4488-865B-5027AEB9D1EE}" dt="2021-07-07T22:20:01.925" v="538" actId="165"/>
          <ac:spMkLst>
            <pc:docMk/>
            <pc:sldMk cId="3433417451" sldId="655"/>
            <ac:spMk id="289" creationId="{62021B2D-6AEA-4639-885E-7DA91C881954}"/>
          </ac:spMkLst>
        </pc:spChg>
        <pc:spChg chg="mod">
          <ac:chgData name="MANUEL ALBERTO GUEVARA  NAJARRO" userId="dc0839a7-ef25-445d-88fe-29223dfab4a5" providerId="ADAL" clId="{AAA2C151-2292-4488-865B-5027AEB9D1EE}" dt="2021-07-07T22:20:01.925" v="538" actId="165"/>
          <ac:spMkLst>
            <pc:docMk/>
            <pc:sldMk cId="3433417451" sldId="655"/>
            <ac:spMk id="290" creationId="{62115874-D089-468B-908B-B7A5C8B8F5A6}"/>
          </ac:spMkLst>
        </pc:spChg>
        <pc:spChg chg="mod">
          <ac:chgData name="MANUEL ALBERTO GUEVARA  NAJARRO" userId="dc0839a7-ef25-445d-88fe-29223dfab4a5" providerId="ADAL" clId="{AAA2C151-2292-4488-865B-5027AEB9D1EE}" dt="2021-07-07T22:20:01.925" v="538" actId="165"/>
          <ac:spMkLst>
            <pc:docMk/>
            <pc:sldMk cId="3433417451" sldId="655"/>
            <ac:spMk id="291" creationId="{4A30B4C9-CC72-4F08-B1E7-DA090C4E06DE}"/>
          </ac:spMkLst>
        </pc:spChg>
        <pc:spChg chg="mod">
          <ac:chgData name="MANUEL ALBERTO GUEVARA  NAJARRO" userId="dc0839a7-ef25-445d-88fe-29223dfab4a5" providerId="ADAL" clId="{AAA2C151-2292-4488-865B-5027AEB9D1EE}" dt="2021-07-07T22:20:01.925" v="538" actId="165"/>
          <ac:spMkLst>
            <pc:docMk/>
            <pc:sldMk cId="3433417451" sldId="655"/>
            <ac:spMk id="292" creationId="{64BB358A-9FCF-4064-BC7C-7729156C6575}"/>
          </ac:spMkLst>
        </pc:spChg>
        <pc:spChg chg="mod">
          <ac:chgData name="MANUEL ALBERTO GUEVARA  NAJARRO" userId="dc0839a7-ef25-445d-88fe-29223dfab4a5" providerId="ADAL" clId="{AAA2C151-2292-4488-865B-5027AEB9D1EE}" dt="2021-07-07T22:20:15.939" v="541" actId="207"/>
          <ac:spMkLst>
            <pc:docMk/>
            <pc:sldMk cId="3433417451" sldId="655"/>
            <ac:spMk id="293" creationId="{B0F4F7E2-2C1C-4614-BA96-C0DBF4A74D33}"/>
          </ac:spMkLst>
        </pc:spChg>
        <pc:spChg chg="mod">
          <ac:chgData name="MANUEL ALBERTO GUEVARA  NAJARRO" userId="dc0839a7-ef25-445d-88fe-29223dfab4a5" providerId="ADAL" clId="{AAA2C151-2292-4488-865B-5027AEB9D1EE}" dt="2021-07-07T22:20:15.939" v="541" actId="207"/>
          <ac:spMkLst>
            <pc:docMk/>
            <pc:sldMk cId="3433417451" sldId="655"/>
            <ac:spMk id="294" creationId="{1B6BC5C8-C84E-46B4-80B2-FB18111F8D74}"/>
          </ac:spMkLst>
        </pc:spChg>
        <pc:spChg chg="mod">
          <ac:chgData name="MANUEL ALBERTO GUEVARA  NAJARRO" userId="dc0839a7-ef25-445d-88fe-29223dfab4a5" providerId="ADAL" clId="{AAA2C151-2292-4488-865B-5027AEB9D1EE}" dt="2021-07-07T22:20:15.939" v="541" actId="207"/>
          <ac:spMkLst>
            <pc:docMk/>
            <pc:sldMk cId="3433417451" sldId="655"/>
            <ac:spMk id="295" creationId="{A4EEA106-746A-48F7-A210-E26464A0DD69}"/>
          </ac:spMkLst>
        </pc:spChg>
        <pc:spChg chg="mod">
          <ac:chgData name="MANUEL ALBERTO GUEVARA  NAJARRO" userId="dc0839a7-ef25-445d-88fe-29223dfab4a5" providerId="ADAL" clId="{AAA2C151-2292-4488-865B-5027AEB9D1EE}" dt="2021-07-07T22:20:15.939" v="541" actId="207"/>
          <ac:spMkLst>
            <pc:docMk/>
            <pc:sldMk cId="3433417451" sldId="655"/>
            <ac:spMk id="296" creationId="{7C4A11AF-30C8-4848-A654-F8000380DAF6}"/>
          </ac:spMkLst>
        </pc:spChg>
        <pc:spChg chg="mod">
          <ac:chgData name="MANUEL ALBERTO GUEVARA  NAJARRO" userId="dc0839a7-ef25-445d-88fe-29223dfab4a5" providerId="ADAL" clId="{AAA2C151-2292-4488-865B-5027AEB9D1EE}" dt="2021-07-07T22:20:15.939" v="541" actId="207"/>
          <ac:spMkLst>
            <pc:docMk/>
            <pc:sldMk cId="3433417451" sldId="655"/>
            <ac:spMk id="297" creationId="{A9C27DCD-45E9-45BD-A203-1B4D5388CA99}"/>
          </ac:spMkLst>
        </pc:spChg>
        <pc:spChg chg="mod">
          <ac:chgData name="MANUEL ALBERTO GUEVARA  NAJARRO" userId="dc0839a7-ef25-445d-88fe-29223dfab4a5" providerId="ADAL" clId="{AAA2C151-2292-4488-865B-5027AEB9D1EE}" dt="2021-07-07T22:20:15.939" v="541" actId="207"/>
          <ac:spMkLst>
            <pc:docMk/>
            <pc:sldMk cId="3433417451" sldId="655"/>
            <ac:spMk id="298" creationId="{363881B6-9E2E-4F6F-999D-B5F5227BB388}"/>
          </ac:spMkLst>
        </pc:spChg>
        <pc:spChg chg="add del mod">
          <ac:chgData name="MANUEL ALBERTO GUEVARA  NAJARRO" userId="dc0839a7-ef25-445d-88fe-29223dfab4a5" providerId="ADAL" clId="{AAA2C151-2292-4488-865B-5027AEB9D1EE}" dt="2021-07-07T22:21:08.799" v="581" actId="478"/>
          <ac:spMkLst>
            <pc:docMk/>
            <pc:sldMk cId="3433417451" sldId="655"/>
            <ac:spMk id="299" creationId="{7BEAA91B-4948-4993-9710-8F8C48BDA21F}"/>
          </ac:spMkLst>
        </pc:spChg>
        <pc:spChg chg="mod">
          <ac:chgData name="MANUEL ALBERTO GUEVARA  NAJARRO" userId="dc0839a7-ef25-445d-88fe-29223dfab4a5" providerId="ADAL" clId="{AAA2C151-2292-4488-865B-5027AEB9D1EE}" dt="2021-07-07T22:20:15.939" v="541" actId="207"/>
          <ac:spMkLst>
            <pc:docMk/>
            <pc:sldMk cId="3433417451" sldId="655"/>
            <ac:spMk id="300" creationId="{E052AFBF-B3AE-4ECC-84B3-2B9C8DE5C4A8}"/>
          </ac:spMkLst>
        </pc:spChg>
        <pc:spChg chg="mod">
          <ac:chgData name="MANUEL ALBERTO GUEVARA  NAJARRO" userId="dc0839a7-ef25-445d-88fe-29223dfab4a5" providerId="ADAL" clId="{AAA2C151-2292-4488-865B-5027AEB9D1EE}" dt="2021-07-07T22:20:15.939" v="541" actId="207"/>
          <ac:spMkLst>
            <pc:docMk/>
            <pc:sldMk cId="3433417451" sldId="655"/>
            <ac:spMk id="301" creationId="{AE593BFB-6B21-4A95-BB31-9F3AC4EF8B35}"/>
          </ac:spMkLst>
        </pc:spChg>
        <pc:spChg chg="mod">
          <ac:chgData name="MANUEL ALBERTO GUEVARA  NAJARRO" userId="dc0839a7-ef25-445d-88fe-29223dfab4a5" providerId="ADAL" clId="{AAA2C151-2292-4488-865B-5027AEB9D1EE}" dt="2021-07-07T22:20:15.939" v="541" actId="207"/>
          <ac:spMkLst>
            <pc:docMk/>
            <pc:sldMk cId="3433417451" sldId="655"/>
            <ac:spMk id="302" creationId="{7284A385-06FE-4B51-8E75-7EF69F7607A0}"/>
          </ac:spMkLst>
        </pc:spChg>
        <pc:spChg chg="mod">
          <ac:chgData name="MANUEL ALBERTO GUEVARA  NAJARRO" userId="dc0839a7-ef25-445d-88fe-29223dfab4a5" providerId="ADAL" clId="{AAA2C151-2292-4488-865B-5027AEB9D1EE}" dt="2021-07-07T22:20:15.939" v="541" actId="207"/>
          <ac:spMkLst>
            <pc:docMk/>
            <pc:sldMk cId="3433417451" sldId="655"/>
            <ac:spMk id="303" creationId="{257E1CF8-3EF2-4506-BF91-34C6D4188EAF}"/>
          </ac:spMkLst>
        </pc:spChg>
        <pc:spChg chg="mod">
          <ac:chgData name="MANUEL ALBERTO GUEVARA  NAJARRO" userId="dc0839a7-ef25-445d-88fe-29223dfab4a5" providerId="ADAL" clId="{AAA2C151-2292-4488-865B-5027AEB9D1EE}" dt="2021-07-07T22:20:15.939" v="541" actId="207"/>
          <ac:spMkLst>
            <pc:docMk/>
            <pc:sldMk cId="3433417451" sldId="655"/>
            <ac:spMk id="304" creationId="{4FDF2890-A04E-48D3-9136-83DF0EC3E296}"/>
          </ac:spMkLst>
        </pc:spChg>
        <pc:spChg chg="mod">
          <ac:chgData name="MANUEL ALBERTO GUEVARA  NAJARRO" userId="dc0839a7-ef25-445d-88fe-29223dfab4a5" providerId="ADAL" clId="{AAA2C151-2292-4488-865B-5027AEB9D1EE}" dt="2021-07-07T22:20:15.939" v="541" actId="207"/>
          <ac:spMkLst>
            <pc:docMk/>
            <pc:sldMk cId="3433417451" sldId="655"/>
            <ac:spMk id="305" creationId="{C491AA1A-9B9C-40E8-850B-CA49B9427348}"/>
          </ac:spMkLst>
        </pc:spChg>
        <pc:spChg chg="mod">
          <ac:chgData name="MANUEL ALBERTO GUEVARA  NAJARRO" userId="dc0839a7-ef25-445d-88fe-29223dfab4a5" providerId="ADAL" clId="{AAA2C151-2292-4488-865B-5027AEB9D1EE}" dt="2021-07-07T22:20:15.939" v="541" actId="207"/>
          <ac:spMkLst>
            <pc:docMk/>
            <pc:sldMk cId="3433417451" sldId="655"/>
            <ac:spMk id="306" creationId="{CAE7FC63-72B9-4457-AFFC-2CE41027737D}"/>
          </ac:spMkLst>
        </pc:spChg>
        <pc:spChg chg="mod">
          <ac:chgData name="MANUEL ALBERTO GUEVARA  NAJARRO" userId="dc0839a7-ef25-445d-88fe-29223dfab4a5" providerId="ADAL" clId="{AAA2C151-2292-4488-865B-5027AEB9D1EE}" dt="2021-07-07T22:20:15.939" v="541" actId="207"/>
          <ac:spMkLst>
            <pc:docMk/>
            <pc:sldMk cId="3433417451" sldId="655"/>
            <ac:spMk id="307" creationId="{CFB8816F-FBA3-4788-B723-12F20B9E2868}"/>
          </ac:spMkLst>
        </pc:spChg>
        <pc:spChg chg="mod">
          <ac:chgData name="MANUEL ALBERTO GUEVARA  NAJARRO" userId="dc0839a7-ef25-445d-88fe-29223dfab4a5" providerId="ADAL" clId="{AAA2C151-2292-4488-865B-5027AEB9D1EE}" dt="2021-07-07T22:20:15.939" v="541" actId="207"/>
          <ac:spMkLst>
            <pc:docMk/>
            <pc:sldMk cId="3433417451" sldId="655"/>
            <ac:spMk id="308" creationId="{93FF625E-6D41-479A-9EF4-780DE9AAC05C}"/>
          </ac:spMkLst>
        </pc:spChg>
        <pc:spChg chg="mod">
          <ac:chgData name="MANUEL ALBERTO GUEVARA  NAJARRO" userId="dc0839a7-ef25-445d-88fe-29223dfab4a5" providerId="ADAL" clId="{AAA2C151-2292-4488-865B-5027AEB9D1EE}" dt="2021-07-07T22:20:15.939" v="541" actId="207"/>
          <ac:spMkLst>
            <pc:docMk/>
            <pc:sldMk cId="3433417451" sldId="655"/>
            <ac:spMk id="309" creationId="{2C951825-994F-4430-8792-4DA46626E498}"/>
          </ac:spMkLst>
        </pc:spChg>
        <pc:spChg chg="mod">
          <ac:chgData name="MANUEL ALBERTO GUEVARA  NAJARRO" userId="dc0839a7-ef25-445d-88fe-29223dfab4a5" providerId="ADAL" clId="{AAA2C151-2292-4488-865B-5027AEB9D1EE}" dt="2021-07-07T22:20:15.939" v="541" actId="207"/>
          <ac:spMkLst>
            <pc:docMk/>
            <pc:sldMk cId="3433417451" sldId="655"/>
            <ac:spMk id="310" creationId="{7FE47707-91F4-4771-82A1-2EFC30C5722C}"/>
          </ac:spMkLst>
        </pc:spChg>
        <pc:spChg chg="mod">
          <ac:chgData name="MANUEL ALBERTO GUEVARA  NAJARRO" userId="dc0839a7-ef25-445d-88fe-29223dfab4a5" providerId="ADAL" clId="{AAA2C151-2292-4488-865B-5027AEB9D1EE}" dt="2021-07-07T22:20:15.939" v="541" actId="207"/>
          <ac:spMkLst>
            <pc:docMk/>
            <pc:sldMk cId="3433417451" sldId="655"/>
            <ac:spMk id="311" creationId="{52C6C513-514A-45D8-ABE1-4C100533F305}"/>
          </ac:spMkLst>
        </pc:spChg>
        <pc:spChg chg="mod">
          <ac:chgData name="MANUEL ALBERTO GUEVARA  NAJARRO" userId="dc0839a7-ef25-445d-88fe-29223dfab4a5" providerId="ADAL" clId="{AAA2C151-2292-4488-865B-5027AEB9D1EE}" dt="2021-07-07T22:20:15.939" v="541" actId="207"/>
          <ac:spMkLst>
            <pc:docMk/>
            <pc:sldMk cId="3433417451" sldId="655"/>
            <ac:spMk id="312" creationId="{0BD5C6AD-34F2-4186-B4DE-B30496BDA026}"/>
          </ac:spMkLst>
        </pc:spChg>
        <pc:spChg chg="mod">
          <ac:chgData name="MANUEL ALBERTO GUEVARA  NAJARRO" userId="dc0839a7-ef25-445d-88fe-29223dfab4a5" providerId="ADAL" clId="{AAA2C151-2292-4488-865B-5027AEB9D1EE}" dt="2021-07-07T22:20:15.939" v="541" actId="207"/>
          <ac:spMkLst>
            <pc:docMk/>
            <pc:sldMk cId="3433417451" sldId="655"/>
            <ac:spMk id="313" creationId="{CEBD9393-2A58-44EE-AC25-F23794664597}"/>
          </ac:spMkLst>
        </pc:spChg>
        <pc:spChg chg="mod">
          <ac:chgData name="MANUEL ALBERTO GUEVARA  NAJARRO" userId="dc0839a7-ef25-445d-88fe-29223dfab4a5" providerId="ADAL" clId="{AAA2C151-2292-4488-865B-5027AEB9D1EE}" dt="2021-07-07T22:20:15.939" v="541" actId="207"/>
          <ac:spMkLst>
            <pc:docMk/>
            <pc:sldMk cId="3433417451" sldId="655"/>
            <ac:spMk id="314" creationId="{B5E3F0F6-3302-4B23-8225-0349D8F55F5C}"/>
          </ac:spMkLst>
        </pc:spChg>
        <pc:spChg chg="mod">
          <ac:chgData name="MANUEL ALBERTO GUEVARA  NAJARRO" userId="dc0839a7-ef25-445d-88fe-29223dfab4a5" providerId="ADAL" clId="{AAA2C151-2292-4488-865B-5027AEB9D1EE}" dt="2021-07-07T22:20:15.939" v="541" actId="207"/>
          <ac:spMkLst>
            <pc:docMk/>
            <pc:sldMk cId="3433417451" sldId="655"/>
            <ac:spMk id="315" creationId="{E48CE3B2-AE29-4B97-A805-B828B8F47B9B}"/>
          </ac:spMkLst>
        </pc:spChg>
        <pc:spChg chg="mod">
          <ac:chgData name="MANUEL ALBERTO GUEVARA  NAJARRO" userId="dc0839a7-ef25-445d-88fe-29223dfab4a5" providerId="ADAL" clId="{AAA2C151-2292-4488-865B-5027AEB9D1EE}" dt="2021-07-07T22:20:15.939" v="541" actId="207"/>
          <ac:spMkLst>
            <pc:docMk/>
            <pc:sldMk cId="3433417451" sldId="655"/>
            <ac:spMk id="316" creationId="{152B150D-9274-4AA3-9B1B-EEA48619ED2C}"/>
          </ac:spMkLst>
        </pc:spChg>
        <pc:spChg chg="mod">
          <ac:chgData name="MANUEL ALBERTO GUEVARA  NAJARRO" userId="dc0839a7-ef25-445d-88fe-29223dfab4a5" providerId="ADAL" clId="{AAA2C151-2292-4488-865B-5027AEB9D1EE}" dt="2021-07-07T22:20:15.939" v="541" actId="207"/>
          <ac:spMkLst>
            <pc:docMk/>
            <pc:sldMk cId="3433417451" sldId="655"/>
            <ac:spMk id="317" creationId="{88CF200B-0C73-4910-BC36-35ABECEBBC0F}"/>
          </ac:spMkLst>
        </pc:spChg>
        <pc:spChg chg="mod">
          <ac:chgData name="MANUEL ALBERTO GUEVARA  NAJARRO" userId="dc0839a7-ef25-445d-88fe-29223dfab4a5" providerId="ADAL" clId="{AAA2C151-2292-4488-865B-5027AEB9D1EE}" dt="2021-07-07T22:20:15.939" v="541" actId="207"/>
          <ac:spMkLst>
            <pc:docMk/>
            <pc:sldMk cId="3433417451" sldId="655"/>
            <ac:spMk id="318" creationId="{937F8311-316A-4CE2-8CBC-DC6D37197C78}"/>
          </ac:spMkLst>
        </pc:spChg>
        <pc:spChg chg="mod">
          <ac:chgData name="MANUEL ALBERTO GUEVARA  NAJARRO" userId="dc0839a7-ef25-445d-88fe-29223dfab4a5" providerId="ADAL" clId="{AAA2C151-2292-4488-865B-5027AEB9D1EE}" dt="2021-07-07T22:20:15.939" v="541" actId="207"/>
          <ac:spMkLst>
            <pc:docMk/>
            <pc:sldMk cId="3433417451" sldId="655"/>
            <ac:spMk id="319" creationId="{AD6778C7-4A47-478F-B7FB-710265E25738}"/>
          </ac:spMkLst>
        </pc:spChg>
        <pc:spChg chg="mod">
          <ac:chgData name="MANUEL ALBERTO GUEVARA  NAJARRO" userId="dc0839a7-ef25-445d-88fe-29223dfab4a5" providerId="ADAL" clId="{AAA2C151-2292-4488-865B-5027AEB9D1EE}" dt="2021-07-07T22:20:15.939" v="541" actId="207"/>
          <ac:spMkLst>
            <pc:docMk/>
            <pc:sldMk cId="3433417451" sldId="655"/>
            <ac:spMk id="320" creationId="{665CC56E-33B5-4E27-AA1C-2690DF92DC5F}"/>
          </ac:spMkLst>
        </pc:spChg>
        <pc:spChg chg="mod">
          <ac:chgData name="MANUEL ALBERTO GUEVARA  NAJARRO" userId="dc0839a7-ef25-445d-88fe-29223dfab4a5" providerId="ADAL" clId="{AAA2C151-2292-4488-865B-5027AEB9D1EE}" dt="2021-07-07T22:20:15.939" v="541" actId="207"/>
          <ac:spMkLst>
            <pc:docMk/>
            <pc:sldMk cId="3433417451" sldId="655"/>
            <ac:spMk id="321" creationId="{59B5FBAC-BE7E-4F19-90CD-67C164B48F24}"/>
          </ac:spMkLst>
        </pc:spChg>
        <pc:spChg chg="mod">
          <ac:chgData name="MANUEL ALBERTO GUEVARA  NAJARRO" userId="dc0839a7-ef25-445d-88fe-29223dfab4a5" providerId="ADAL" clId="{AAA2C151-2292-4488-865B-5027AEB9D1EE}" dt="2021-07-07T22:20:15.939" v="541" actId="207"/>
          <ac:spMkLst>
            <pc:docMk/>
            <pc:sldMk cId="3433417451" sldId="655"/>
            <ac:spMk id="322" creationId="{FF82FAC3-ECE5-4A93-8F6B-97FBA3FD0BF6}"/>
          </ac:spMkLst>
        </pc:spChg>
        <pc:spChg chg="mod">
          <ac:chgData name="MANUEL ALBERTO GUEVARA  NAJARRO" userId="dc0839a7-ef25-445d-88fe-29223dfab4a5" providerId="ADAL" clId="{AAA2C151-2292-4488-865B-5027AEB9D1EE}" dt="2021-07-07T22:20:15.939" v="541" actId="207"/>
          <ac:spMkLst>
            <pc:docMk/>
            <pc:sldMk cId="3433417451" sldId="655"/>
            <ac:spMk id="323" creationId="{845925DD-539E-4B37-A1ED-A6A4C50320E1}"/>
          </ac:spMkLst>
        </pc:spChg>
        <pc:spChg chg="mod">
          <ac:chgData name="MANUEL ALBERTO GUEVARA  NAJARRO" userId="dc0839a7-ef25-445d-88fe-29223dfab4a5" providerId="ADAL" clId="{AAA2C151-2292-4488-865B-5027AEB9D1EE}" dt="2021-07-07T22:20:15.939" v="541" actId="207"/>
          <ac:spMkLst>
            <pc:docMk/>
            <pc:sldMk cId="3433417451" sldId="655"/>
            <ac:spMk id="324" creationId="{A8A32417-FDA6-466C-A311-8DF69CBAECC6}"/>
          </ac:spMkLst>
        </pc:spChg>
        <pc:spChg chg="mod">
          <ac:chgData name="MANUEL ALBERTO GUEVARA  NAJARRO" userId="dc0839a7-ef25-445d-88fe-29223dfab4a5" providerId="ADAL" clId="{AAA2C151-2292-4488-865B-5027AEB9D1EE}" dt="2021-07-07T22:20:15.939" v="541" actId="207"/>
          <ac:spMkLst>
            <pc:docMk/>
            <pc:sldMk cId="3433417451" sldId="655"/>
            <ac:spMk id="325" creationId="{59ACFA50-609C-4A54-BDAD-26DB64161008}"/>
          </ac:spMkLst>
        </pc:spChg>
        <pc:spChg chg="mod">
          <ac:chgData name="MANUEL ALBERTO GUEVARA  NAJARRO" userId="dc0839a7-ef25-445d-88fe-29223dfab4a5" providerId="ADAL" clId="{AAA2C151-2292-4488-865B-5027AEB9D1EE}" dt="2021-07-07T22:20:15.939" v="541" actId="207"/>
          <ac:spMkLst>
            <pc:docMk/>
            <pc:sldMk cId="3433417451" sldId="655"/>
            <ac:spMk id="326" creationId="{1E51EF4A-C9A2-4D84-8A39-29E2F53F9E13}"/>
          </ac:spMkLst>
        </pc:spChg>
        <pc:spChg chg="mod">
          <ac:chgData name="MANUEL ALBERTO GUEVARA  NAJARRO" userId="dc0839a7-ef25-445d-88fe-29223dfab4a5" providerId="ADAL" clId="{AAA2C151-2292-4488-865B-5027AEB9D1EE}" dt="2021-07-07T22:20:15.939" v="541" actId="207"/>
          <ac:spMkLst>
            <pc:docMk/>
            <pc:sldMk cId="3433417451" sldId="655"/>
            <ac:spMk id="327" creationId="{9C4E152C-D910-4CE2-AE11-BC1611CF3413}"/>
          </ac:spMkLst>
        </pc:spChg>
        <pc:spChg chg="mod">
          <ac:chgData name="MANUEL ALBERTO GUEVARA  NAJARRO" userId="dc0839a7-ef25-445d-88fe-29223dfab4a5" providerId="ADAL" clId="{AAA2C151-2292-4488-865B-5027AEB9D1EE}" dt="2021-07-07T22:20:15.939" v="541" actId="207"/>
          <ac:spMkLst>
            <pc:docMk/>
            <pc:sldMk cId="3433417451" sldId="655"/>
            <ac:spMk id="328" creationId="{49EE08A9-F556-4109-A2B5-B73013F63C2B}"/>
          </ac:spMkLst>
        </pc:spChg>
        <pc:spChg chg="mod">
          <ac:chgData name="MANUEL ALBERTO GUEVARA  NAJARRO" userId="dc0839a7-ef25-445d-88fe-29223dfab4a5" providerId="ADAL" clId="{AAA2C151-2292-4488-865B-5027AEB9D1EE}" dt="2021-07-07T22:20:15.939" v="541" actId="207"/>
          <ac:spMkLst>
            <pc:docMk/>
            <pc:sldMk cId="3433417451" sldId="655"/>
            <ac:spMk id="329" creationId="{699666EE-5EA6-452C-847C-9494A727E32F}"/>
          </ac:spMkLst>
        </pc:spChg>
        <pc:spChg chg="mod">
          <ac:chgData name="MANUEL ALBERTO GUEVARA  NAJARRO" userId="dc0839a7-ef25-445d-88fe-29223dfab4a5" providerId="ADAL" clId="{AAA2C151-2292-4488-865B-5027AEB9D1EE}" dt="2021-07-07T22:20:15.939" v="541" actId="207"/>
          <ac:spMkLst>
            <pc:docMk/>
            <pc:sldMk cId="3433417451" sldId="655"/>
            <ac:spMk id="330" creationId="{5D020C20-C4CB-4E7C-ACA2-ECFC99896D6B}"/>
          </ac:spMkLst>
        </pc:spChg>
        <pc:spChg chg="mod">
          <ac:chgData name="MANUEL ALBERTO GUEVARA  NAJARRO" userId="dc0839a7-ef25-445d-88fe-29223dfab4a5" providerId="ADAL" clId="{AAA2C151-2292-4488-865B-5027AEB9D1EE}" dt="2021-07-07T22:20:15.939" v="541" actId="207"/>
          <ac:spMkLst>
            <pc:docMk/>
            <pc:sldMk cId="3433417451" sldId="655"/>
            <ac:spMk id="331" creationId="{F1BDBADC-1F6B-48D6-A951-8ECC1BEEABB8}"/>
          </ac:spMkLst>
        </pc:spChg>
        <pc:spChg chg="mod">
          <ac:chgData name="MANUEL ALBERTO GUEVARA  NAJARRO" userId="dc0839a7-ef25-445d-88fe-29223dfab4a5" providerId="ADAL" clId="{AAA2C151-2292-4488-865B-5027AEB9D1EE}" dt="2021-07-07T22:20:15.939" v="541" actId="207"/>
          <ac:spMkLst>
            <pc:docMk/>
            <pc:sldMk cId="3433417451" sldId="655"/>
            <ac:spMk id="332" creationId="{51368C8E-3DF2-455D-A79C-BDF260B4981B}"/>
          </ac:spMkLst>
        </pc:spChg>
        <pc:spChg chg="mod">
          <ac:chgData name="MANUEL ALBERTO GUEVARA  NAJARRO" userId="dc0839a7-ef25-445d-88fe-29223dfab4a5" providerId="ADAL" clId="{AAA2C151-2292-4488-865B-5027AEB9D1EE}" dt="2021-07-07T22:20:15.939" v="541" actId="207"/>
          <ac:spMkLst>
            <pc:docMk/>
            <pc:sldMk cId="3433417451" sldId="655"/>
            <ac:spMk id="333" creationId="{61EC961A-CD03-47DB-A1A3-522C8D87B7B6}"/>
          </ac:spMkLst>
        </pc:spChg>
        <pc:spChg chg="mod">
          <ac:chgData name="MANUEL ALBERTO GUEVARA  NAJARRO" userId="dc0839a7-ef25-445d-88fe-29223dfab4a5" providerId="ADAL" clId="{AAA2C151-2292-4488-865B-5027AEB9D1EE}" dt="2021-07-07T22:20:15.939" v="541" actId="207"/>
          <ac:spMkLst>
            <pc:docMk/>
            <pc:sldMk cId="3433417451" sldId="655"/>
            <ac:spMk id="334" creationId="{6BF0D0BC-4368-4595-B01D-422A71E00EE0}"/>
          </ac:spMkLst>
        </pc:spChg>
        <pc:spChg chg="mod">
          <ac:chgData name="MANUEL ALBERTO GUEVARA  NAJARRO" userId="dc0839a7-ef25-445d-88fe-29223dfab4a5" providerId="ADAL" clId="{AAA2C151-2292-4488-865B-5027AEB9D1EE}" dt="2021-07-07T22:20:15.939" v="541" actId="207"/>
          <ac:spMkLst>
            <pc:docMk/>
            <pc:sldMk cId="3433417451" sldId="655"/>
            <ac:spMk id="335" creationId="{3D7BEF22-8ADA-4F84-932D-55DB1C1855AE}"/>
          </ac:spMkLst>
        </pc:spChg>
        <pc:spChg chg="mod">
          <ac:chgData name="MANUEL ALBERTO GUEVARA  NAJARRO" userId="dc0839a7-ef25-445d-88fe-29223dfab4a5" providerId="ADAL" clId="{AAA2C151-2292-4488-865B-5027AEB9D1EE}" dt="2021-07-07T22:20:15.939" v="541" actId="207"/>
          <ac:spMkLst>
            <pc:docMk/>
            <pc:sldMk cId="3433417451" sldId="655"/>
            <ac:spMk id="336" creationId="{6248D3FD-909B-4580-B20C-A4B0B9E05B1A}"/>
          </ac:spMkLst>
        </pc:spChg>
        <pc:spChg chg="mod">
          <ac:chgData name="MANUEL ALBERTO GUEVARA  NAJARRO" userId="dc0839a7-ef25-445d-88fe-29223dfab4a5" providerId="ADAL" clId="{AAA2C151-2292-4488-865B-5027AEB9D1EE}" dt="2021-07-07T22:20:15.939" v="541" actId="207"/>
          <ac:spMkLst>
            <pc:docMk/>
            <pc:sldMk cId="3433417451" sldId="655"/>
            <ac:spMk id="337" creationId="{9064CB22-CE29-49A2-B83F-1A40CCA77EEB}"/>
          </ac:spMkLst>
        </pc:spChg>
        <pc:spChg chg="mod">
          <ac:chgData name="MANUEL ALBERTO GUEVARA  NAJARRO" userId="dc0839a7-ef25-445d-88fe-29223dfab4a5" providerId="ADAL" clId="{AAA2C151-2292-4488-865B-5027AEB9D1EE}" dt="2021-07-07T22:20:15.939" v="541" actId="207"/>
          <ac:spMkLst>
            <pc:docMk/>
            <pc:sldMk cId="3433417451" sldId="655"/>
            <ac:spMk id="338" creationId="{559B7D38-8831-47AA-BA91-E577BF5C3549}"/>
          </ac:spMkLst>
        </pc:spChg>
        <pc:spChg chg="mod">
          <ac:chgData name="MANUEL ALBERTO GUEVARA  NAJARRO" userId="dc0839a7-ef25-445d-88fe-29223dfab4a5" providerId="ADAL" clId="{AAA2C151-2292-4488-865B-5027AEB9D1EE}" dt="2021-07-07T22:20:15.939" v="541" actId="207"/>
          <ac:spMkLst>
            <pc:docMk/>
            <pc:sldMk cId="3433417451" sldId="655"/>
            <ac:spMk id="339" creationId="{D06D550E-19B2-497A-95A8-CDD00C2A99E5}"/>
          </ac:spMkLst>
        </pc:spChg>
        <pc:spChg chg="mod">
          <ac:chgData name="MANUEL ALBERTO GUEVARA  NAJARRO" userId="dc0839a7-ef25-445d-88fe-29223dfab4a5" providerId="ADAL" clId="{AAA2C151-2292-4488-865B-5027AEB9D1EE}" dt="2021-07-07T22:20:15.939" v="541" actId="207"/>
          <ac:spMkLst>
            <pc:docMk/>
            <pc:sldMk cId="3433417451" sldId="655"/>
            <ac:spMk id="340" creationId="{CEFB160E-D858-4727-8D97-46AE45AE1798}"/>
          </ac:spMkLst>
        </pc:spChg>
        <pc:spChg chg="mod">
          <ac:chgData name="MANUEL ALBERTO GUEVARA  NAJARRO" userId="dc0839a7-ef25-445d-88fe-29223dfab4a5" providerId="ADAL" clId="{AAA2C151-2292-4488-865B-5027AEB9D1EE}" dt="2021-07-07T22:20:15.939" v="541" actId="207"/>
          <ac:spMkLst>
            <pc:docMk/>
            <pc:sldMk cId="3433417451" sldId="655"/>
            <ac:spMk id="341" creationId="{6DAA8830-13A4-4AD6-BCF5-10B36716986F}"/>
          </ac:spMkLst>
        </pc:spChg>
        <pc:spChg chg="mod">
          <ac:chgData name="MANUEL ALBERTO GUEVARA  NAJARRO" userId="dc0839a7-ef25-445d-88fe-29223dfab4a5" providerId="ADAL" clId="{AAA2C151-2292-4488-865B-5027AEB9D1EE}" dt="2021-07-07T22:20:15.939" v="541" actId="207"/>
          <ac:spMkLst>
            <pc:docMk/>
            <pc:sldMk cId="3433417451" sldId="655"/>
            <ac:spMk id="342" creationId="{C0E3B9CC-F341-4B16-B0AD-DDAAE84AE19C}"/>
          </ac:spMkLst>
        </pc:spChg>
        <pc:spChg chg="mod">
          <ac:chgData name="MANUEL ALBERTO GUEVARA  NAJARRO" userId="dc0839a7-ef25-445d-88fe-29223dfab4a5" providerId="ADAL" clId="{AAA2C151-2292-4488-865B-5027AEB9D1EE}" dt="2021-07-07T22:20:15.939" v="541" actId="207"/>
          <ac:spMkLst>
            <pc:docMk/>
            <pc:sldMk cId="3433417451" sldId="655"/>
            <ac:spMk id="343" creationId="{678AA79B-EFA8-42B0-A11F-71039FED9FEF}"/>
          </ac:spMkLst>
        </pc:spChg>
        <pc:spChg chg="mod">
          <ac:chgData name="MANUEL ALBERTO GUEVARA  NAJARRO" userId="dc0839a7-ef25-445d-88fe-29223dfab4a5" providerId="ADAL" clId="{AAA2C151-2292-4488-865B-5027AEB9D1EE}" dt="2021-07-07T22:20:15.939" v="541" actId="207"/>
          <ac:spMkLst>
            <pc:docMk/>
            <pc:sldMk cId="3433417451" sldId="655"/>
            <ac:spMk id="344" creationId="{8B985560-D6F7-4171-A7D3-0EABF31330FE}"/>
          </ac:spMkLst>
        </pc:spChg>
        <pc:spChg chg="mod">
          <ac:chgData name="MANUEL ALBERTO GUEVARA  NAJARRO" userId="dc0839a7-ef25-445d-88fe-29223dfab4a5" providerId="ADAL" clId="{AAA2C151-2292-4488-865B-5027AEB9D1EE}" dt="2021-07-07T22:20:15.939" v="541" actId="207"/>
          <ac:spMkLst>
            <pc:docMk/>
            <pc:sldMk cId="3433417451" sldId="655"/>
            <ac:spMk id="345" creationId="{ABC5AC1C-B7F1-4C1A-B930-5A91C96BA0F1}"/>
          </ac:spMkLst>
        </pc:spChg>
        <pc:spChg chg="mod">
          <ac:chgData name="MANUEL ALBERTO GUEVARA  NAJARRO" userId="dc0839a7-ef25-445d-88fe-29223dfab4a5" providerId="ADAL" clId="{AAA2C151-2292-4488-865B-5027AEB9D1EE}" dt="2021-07-07T22:20:15.939" v="541" actId="207"/>
          <ac:spMkLst>
            <pc:docMk/>
            <pc:sldMk cId="3433417451" sldId="655"/>
            <ac:spMk id="346" creationId="{697DAFD2-8074-432C-8012-571BFF0E49AA}"/>
          </ac:spMkLst>
        </pc:spChg>
        <pc:spChg chg="mod">
          <ac:chgData name="MANUEL ALBERTO GUEVARA  NAJARRO" userId="dc0839a7-ef25-445d-88fe-29223dfab4a5" providerId="ADAL" clId="{AAA2C151-2292-4488-865B-5027AEB9D1EE}" dt="2021-07-07T22:20:15.939" v="541" actId="207"/>
          <ac:spMkLst>
            <pc:docMk/>
            <pc:sldMk cId="3433417451" sldId="655"/>
            <ac:spMk id="347" creationId="{7871B9D6-2106-4ECC-A303-996B33DF369E}"/>
          </ac:spMkLst>
        </pc:spChg>
        <pc:spChg chg="mod">
          <ac:chgData name="MANUEL ALBERTO GUEVARA  NAJARRO" userId="dc0839a7-ef25-445d-88fe-29223dfab4a5" providerId="ADAL" clId="{AAA2C151-2292-4488-865B-5027AEB9D1EE}" dt="2021-07-07T22:20:15.939" v="541" actId="207"/>
          <ac:spMkLst>
            <pc:docMk/>
            <pc:sldMk cId="3433417451" sldId="655"/>
            <ac:spMk id="348" creationId="{5B2CD5CE-F152-4FA3-A4A9-6A1CCE2260C3}"/>
          </ac:spMkLst>
        </pc:spChg>
        <pc:spChg chg="mod">
          <ac:chgData name="MANUEL ALBERTO GUEVARA  NAJARRO" userId="dc0839a7-ef25-445d-88fe-29223dfab4a5" providerId="ADAL" clId="{AAA2C151-2292-4488-865B-5027AEB9D1EE}" dt="2021-07-07T22:20:15.939" v="541" actId="207"/>
          <ac:spMkLst>
            <pc:docMk/>
            <pc:sldMk cId="3433417451" sldId="655"/>
            <ac:spMk id="349" creationId="{A6BDE9A8-B56C-4DE7-A5B4-5202CAD6FAC6}"/>
          </ac:spMkLst>
        </pc:spChg>
        <pc:spChg chg="mod">
          <ac:chgData name="MANUEL ALBERTO GUEVARA  NAJARRO" userId="dc0839a7-ef25-445d-88fe-29223dfab4a5" providerId="ADAL" clId="{AAA2C151-2292-4488-865B-5027AEB9D1EE}" dt="2021-07-07T22:20:15.939" v="541" actId="207"/>
          <ac:spMkLst>
            <pc:docMk/>
            <pc:sldMk cId="3433417451" sldId="655"/>
            <ac:spMk id="350" creationId="{471C6B8F-56AB-452B-BD2B-0D99CC1BED3D}"/>
          </ac:spMkLst>
        </pc:spChg>
        <pc:spChg chg="mod">
          <ac:chgData name="MANUEL ALBERTO GUEVARA  NAJARRO" userId="dc0839a7-ef25-445d-88fe-29223dfab4a5" providerId="ADAL" clId="{AAA2C151-2292-4488-865B-5027AEB9D1EE}" dt="2021-07-07T22:20:15.939" v="541" actId="207"/>
          <ac:spMkLst>
            <pc:docMk/>
            <pc:sldMk cId="3433417451" sldId="655"/>
            <ac:spMk id="351" creationId="{74F88C61-5C94-4A24-9E47-8FCB685C5F3C}"/>
          </ac:spMkLst>
        </pc:spChg>
        <pc:spChg chg="mod">
          <ac:chgData name="MANUEL ALBERTO GUEVARA  NAJARRO" userId="dc0839a7-ef25-445d-88fe-29223dfab4a5" providerId="ADAL" clId="{AAA2C151-2292-4488-865B-5027AEB9D1EE}" dt="2021-07-07T22:20:15.939" v="541" actId="207"/>
          <ac:spMkLst>
            <pc:docMk/>
            <pc:sldMk cId="3433417451" sldId="655"/>
            <ac:spMk id="352" creationId="{887D26DD-10C1-4139-B092-9A816D55CA2E}"/>
          </ac:spMkLst>
        </pc:spChg>
        <pc:spChg chg="mod">
          <ac:chgData name="MANUEL ALBERTO GUEVARA  NAJARRO" userId="dc0839a7-ef25-445d-88fe-29223dfab4a5" providerId="ADAL" clId="{AAA2C151-2292-4488-865B-5027AEB9D1EE}" dt="2021-07-07T22:20:15.939" v="541" actId="207"/>
          <ac:spMkLst>
            <pc:docMk/>
            <pc:sldMk cId="3433417451" sldId="655"/>
            <ac:spMk id="353" creationId="{AEF59DE5-08C9-42B8-94AA-3E316B1CD4BF}"/>
          </ac:spMkLst>
        </pc:spChg>
        <pc:spChg chg="mod">
          <ac:chgData name="MANUEL ALBERTO GUEVARA  NAJARRO" userId="dc0839a7-ef25-445d-88fe-29223dfab4a5" providerId="ADAL" clId="{AAA2C151-2292-4488-865B-5027AEB9D1EE}" dt="2021-07-07T22:20:15.939" v="541" actId="207"/>
          <ac:spMkLst>
            <pc:docMk/>
            <pc:sldMk cId="3433417451" sldId="655"/>
            <ac:spMk id="354" creationId="{F52A287F-D750-49FF-944B-27EEBDA497A8}"/>
          </ac:spMkLst>
        </pc:spChg>
        <pc:spChg chg="mod">
          <ac:chgData name="MANUEL ALBERTO GUEVARA  NAJARRO" userId="dc0839a7-ef25-445d-88fe-29223dfab4a5" providerId="ADAL" clId="{AAA2C151-2292-4488-865B-5027AEB9D1EE}" dt="2021-07-07T22:20:15.939" v="541" actId="207"/>
          <ac:spMkLst>
            <pc:docMk/>
            <pc:sldMk cId="3433417451" sldId="655"/>
            <ac:spMk id="355" creationId="{CB02DF31-7438-427C-B66D-BFF3D0ED35F8}"/>
          </ac:spMkLst>
        </pc:spChg>
        <pc:spChg chg="mod">
          <ac:chgData name="MANUEL ALBERTO GUEVARA  NAJARRO" userId="dc0839a7-ef25-445d-88fe-29223dfab4a5" providerId="ADAL" clId="{AAA2C151-2292-4488-865B-5027AEB9D1EE}" dt="2021-07-07T22:20:15.939" v="541" actId="207"/>
          <ac:spMkLst>
            <pc:docMk/>
            <pc:sldMk cId="3433417451" sldId="655"/>
            <ac:spMk id="356" creationId="{70D1C380-61A0-47A9-A1B2-070D4ACE07D1}"/>
          </ac:spMkLst>
        </pc:spChg>
        <pc:spChg chg="mod">
          <ac:chgData name="MANUEL ALBERTO GUEVARA  NAJARRO" userId="dc0839a7-ef25-445d-88fe-29223dfab4a5" providerId="ADAL" clId="{AAA2C151-2292-4488-865B-5027AEB9D1EE}" dt="2021-07-07T22:20:15.939" v="541" actId="207"/>
          <ac:spMkLst>
            <pc:docMk/>
            <pc:sldMk cId="3433417451" sldId="655"/>
            <ac:spMk id="357" creationId="{0CBA850F-A1DB-4142-A7BB-3B7C292444A0}"/>
          </ac:spMkLst>
        </pc:spChg>
        <pc:spChg chg="mod">
          <ac:chgData name="MANUEL ALBERTO GUEVARA  NAJARRO" userId="dc0839a7-ef25-445d-88fe-29223dfab4a5" providerId="ADAL" clId="{AAA2C151-2292-4488-865B-5027AEB9D1EE}" dt="2021-07-07T22:20:15.939" v="541" actId="207"/>
          <ac:spMkLst>
            <pc:docMk/>
            <pc:sldMk cId="3433417451" sldId="655"/>
            <ac:spMk id="358" creationId="{01443D19-44AE-4E1A-9A5B-623D783E14D3}"/>
          </ac:spMkLst>
        </pc:spChg>
        <pc:spChg chg="mod">
          <ac:chgData name="MANUEL ALBERTO GUEVARA  NAJARRO" userId="dc0839a7-ef25-445d-88fe-29223dfab4a5" providerId="ADAL" clId="{AAA2C151-2292-4488-865B-5027AEB9D1EE}" dt="2021-07-07T22:20:15.939" v="541" actId="207"/>
          <ac:spMkLst>
            <pc:docMk/>
            <pc:sldMk cId="3433417451" sldId="655"/>
            <ac:spMk id="359" creationId="{FA12FF49-7184-4EA1-A1AF-CAE034169B26}"/>
          </ac:spMkLst>
        </pc:spChg>
        <pc:spChg chg="mod">
          <ac:chgData name="MANUEL ALBERTO GUEVARA  NAJARRO" userId="dc0839a7-ef25-445d-88fe-29223dfab4a5" providerId="ADAL" clId="{AAA2C151-2292-4488-865B-5027AEB9D1EE}" dt="2021-07-07T22:20:15.939" v="541" actId="207"/>
          <ac:spMkLst>
            <pc:docMk/>
            <pc:sldMk cId="3433417451" sldId="655"/>
            <ac:spMk id="360" creationId="{5519CBCE-5CFD-46C1-8877-A4AB718842EF}"/>
          </ac:spMkLst>
        </pc:spChg>
        <pc:spChg chg="mod">
          <ac:chgData name="MANUEL ALBERTO GUEVARA  NAJARRO" userId="dc0839a7-ef25-445d-88fe-29223dfab4a5" providerId="ADAL" clId="{AAA2C151-2292-4488-865B-5027AEB9D1EE}" dt="2021-07-07T22:20:15.939" v="541" actId="207"/>
          <ac:spMkLst>
            <pc:docMk/>
            <pc:sldMk cId="3433417451" sldId="655"/>
            <ac:spMk id="361" creationId="{F487AA07-362F-4F50-AE87-A9EFE06ED36B}"/>
          </ac:spMkLst>
        </pc:spChg>
        <pc:spChg chg="mod">
          <ac:chgData name="MANUEL ALBERTO GUEVARA  NAJARRO" userId="dc0839a7-ef25-445d-88fe-29223dfab4a5" providerId="ADAL" clId="{AAA2C151-2292-4488-865B-5027AEB9D1EE}" dt="2021-07-07T22:20:15.939" v="541" actId="207"/>
          <ac:spMkLst>
            <pc:docMk/>
            <pc:sldMk cId="3433417451" sldId="655"/>
            <ac:spMk id="362" creationId="{FC6D5882-AA9A-4E7D-9F51-944D374557BD}"/>
          </ac:spMkLst>
        </pc:spChg>
        <pc:spChg chg="mod">
          <ac:chgData name="MANUEL ALBERTO GUEVARA  NAJARRO" userId="dc0839a7-ef25-445d-88fe-29223dfab4a5" providerId="ADAL" clId="{AAA2C151-2292-4488-865B-5027AEB9D1EE}" dt="2021-07-07T22:20:15.939" v="541" actId="207"/>
          <ac:spMkLst>
            <pc:docMk/>
            <pc:sldMk cId="3433417451" sldId="655"/>
            <ac:spMk id="363" creationId="{B955BE64-0930-4373-9176-0C87393412C9}"/>
          </ac:spMkLst>
        </pc:spChg>
        <pc:spChg chg="mod">
          <ac:chgData name="MANUEL ALBERTO GUEVARA  NAJARRO" userId="dc0839a7-ef25-445d-88fe-29223dfab4a5" providerId="ADAL" clId="{AAA2C151-2292-4488-865B-5027AEB9D1EE}" dt="2021-07-07T22:20:15.939" v="541" actId="207"/>
          <ac:spMkLst>
            <pc:docMk/>
            <pc:sldMk cId="3433417451" sldId="655"/>
            <ac:spMk id="364" creationId="{219FC759-721C-412F-9BB4-5C051635A3F7}"/>
          </ac:spMkLst>
        </pc:spChg>
        <pc:spChg chg="mod">
          <ac:chgData name="MANUEL ALBERTO GUEVARA  NAJARRO" userId="dc0839a7-ef25-445d-88fe-29223dfab4a5" providerId="ADAL" clId="{AAA2C151-2292-4488-865B-5027AEB9D1EE}" dt="2021-07-07T22:20:15.939" v="541" actId="207"/>
          <ac:spMkLst>
            <pc:docMk/>
            <pc:sldMk cId="3433417451" sldId="655"/>
            <ac:spMk id="365" creationId="{279EA75A-E6F1-4A88-A2E8-FDC7BA63F712}"/>
          </ac:spMkLst>
        </pc:spChg>
        <pc:spChg chg="mod">
          <ac:chgData name="MANUEL ALBERTO GUEVARA  NAJARRO" userId="dc0839a7-ef25-445d-88fe-29223dfab4a5" providerId="ADAL" clId="{AAA2C151-2292-4488-865B-5027AEB9D1EE}" dt="2021-07-07T22:20:15.939" v="541" actId="207"/>
          <ac:spMkLst>
            <pc:docMk/>
            <pc:sldMk cId="3433417451" sldId="655"/>
            <ac:spMk id="366" creationId="{40CFA124-E36B-4200-B55B-99A947EF3B4A}"/>
          </ac:spMkLst>
        </pc:spChg>
        <pc:spChg chg="mod">
          <ac:chgData name="MANUEL ALBERTO GUEVARA  NAJARRO" userId="dc0839a7-ef25-445d-88fe-29223dfab4a5" providerId="ADAL" clId="{AAA2C151-2292-4488-865B-5027AEB9D1EE}" dt="2021-07-07T22:20:15.939" v="541" actId="207"/>
          <ac:spMkLst>
            <pc:docMk/>
            <pc:sldMk cId="3433417451" sldId="655"/>
            <ac:spMk id="367" creationId="{F823612F-E57D-441C-8175-63D5E3C5ED08}"/>
          </ac:spMkLst>
        </pc:spChg>
        <pc:spChg chg="mod">
          <ac:chgData name="MANUEL ALBERTO GUEVARA  NAJARRO" userId="dc0839a7-ef25-445d-88fe-29223dfab4a5" providerId="ADAL" clId="{AAA2C151-2292-4488-865B-5027AEB9D1EE}" dt="2021-07-07T22:20:15.939" v="541" actId="207"/>
          <ac:spMkLst>
            <pc:docMk/>
            <pc:sldMk cId="3433417451" sldId="655"/>
            <ac:spMk id="368" creationId="{4BBD30E3-BF19-4C54-9120-C080769828D9}"/>
          </ac:spMkLst>
        </pc:spChg>
        <pc:spChg chg="mod">
          <ac:chgData name="MANUEL ALBERTO GUEVARA  NAJARRO" userId="dc0839a7-ef25-445d-88fe-29223dfab4a5" providerId="ADAL" clId="{AAA2C151-2292-4488-865B-5027AEB9D1EE}" dt="2021-07-07T22:20:15.939" v="541" actId="207"/>
          <ac:spMkLst>
            <pc:docMk/>
            <pc:sldMk cId="3433417451" sldId="655"/>
            <ac:spMk id="369" creationId="{8211CC05-6D11-4EA1-8387-10C233B150A9}"/>
          </ac:spMkLst>
        </pc:spChg>
        <pc:spChg chg="mod">
          <ac:chgData name="MANUEL ALBERTO GUEVARA  NAJARRO" userId="dc0839a7-ef25-445d-88fe-29223dfab4a5" providerId="ADAL" clId="{AAA2C151-2292-4488-865B-5027AEB9D1EE}" dt="2021-07-07T22:20:15.939" v="541" actId="207"/>
          <ac:spMkLst>
            <pc:docMk/>
            <pc:sldMk cId="3433417451" sldId="655"/>
            <ac:spMk id="370" creationId="{080E8572-DFB7-480A-9718-E89E293F1A70}"/>
          </ac:spMkLst>
        </pc:spChg>
        <pc:spChg chg="mod">
          <ac:chgData name="MANUEL ALBERTO GUEVARA  NAJARRO" userId="dc0839a7-ef25-445d-88fe-29223dfab4a5" providerId="ADAL" clId="{AAA2C151-2292-4488-865B-5027AEB9D1EE}" dt="2021-07-07T22:20:15.939" v="541" actId="207"/>
          <ac:spMkLst>
            <pc:docMk/>
            <pc:sldMk cId="3433417451" sldId="655"/>
            <ac:spMk id="371" creationId="{94EFB765-7672-4D57-89F2-8D6DE9359BF1}"/>
          </ac:spMkLst>
        </pc:spChg>
        <pc:spChg chg="mod">
          <ac:chgData name="MANUEL ALBERTO GUEVARA  NAJARRO" userId="dc0839a7-ef25-445d-88fe-29223dfab4a5" providerId="ADAL" clId="{AAA2C151-2292-4488-865B-5027AEB9D1EE}" dt="2021-07-07T22:20:15.939" v="541" actId="207"/>
          <ac:spMkLst>
            <pc:docMk/>
            <pc:sldMk cId="3433417451" sldId="655"/>
            <ac:spMk id="372" creationId="{2F641047-A047-4698-9249-619A858912BA}"/>
          </ac:spMkLst>
        </pc:spChg>
        <pc:spChg chg="mod">
          <ac:chgData name="MANUEL ALBERTO GUEVARA  NAJARRO" userId="dc0839a7-ef25-445d-88fe-29223dfab4a5" providerId="ADAL" clId="{AAA2C151-2292-4488-865B-5027AEB9D1EE}" dt="2021-07-07T22:20:15.939" v="541" actId="207"/>
          <ac:spMkLst>
            <pc:docMk/>
            <pc:sldMk cId="3433417451" sldId="655"/>
            <ac:spMk id="373" creationId="{E10F4210-76B1-48C7-B1AD-C84EE57F4356}"/>
          </ac:spMkLst>
        </pc:spChg>
        <pc:spChg chg="mod">
          <ac:chgData name="MANUEL ALBERTO GUEVARA  NAJARRO" userId="dc0839a7-ef25-445d-88fe-29223dfab4a5" providerId="ADAL" clId="{AAA2C151-2292-4488-865B-5027AEB9D1EE}" dt="2021-07-07T22:20:15.939" v="541" actId="207"/>
          <ac:spMkLst>
            <pc:docMk/>
            <pc:sldMk cId="3433417451" sldId="655"/>
            <ac:spMk id="374" creationId="{39153C79-0BA7-49AD-839B-7EA5409B1B86}"/>
          </ac:spMkLst>
        </pc:spChg>
        <pc:spChg chg="mod">
          <ac:chgData name="MANUEL ALBERTO GUEVARA  NAJARRO" userId="dc0839a7-ef25-445d-88fe-29223dfab4a5" providerId="ADAL" clId="{AAA2C151-2292-4488-865B-5027AEB9D1EE}" dt="2021-07-07T22:20:15.939" v="541" actId="207"/>
          <ac:spMkLst>
            <pc:docMk/>
            <pc:sldMk cId="3433417451" sldId="655"/>
            <ac:spMk id="375" creationId="{4766588F-6F14-484D-939D-D00665B69B44}"/>
          </ac:spMkLst>
        </pc:spChg>
        <pc:spChg chg="mod">
          <ac:chgData name="MANUEL ALBERTO GUEVARA  NAJARRO" userId="dc0839a7-ef25-445d-88fe-29223dfab4a5" providerId="ADAL" clId="{AAA2C151-2292-4488-865B-5027AEB9D1EE}" dt="2021-07-07T22:20:15.939" v="541" actId="207"/>
          <ac:spMkLst>
            <pc:docMk/>
            <pc:sldMk cId="3433417451" sldId="655"/>
            <ac:spMk id="376" creationId="{A0097E3E-CC23-4140-BC94-6036060D33D3}"/>
          </ac:spMkLst>
        </pc:spChg>
        <pc:spChg chg="mod">
          <ac:chgData name="MANUEL ALBERTO GUEVARA  NAJARRO" userId="dc0839a7-ef25-445d-88fe-29223dfab4a5" providerId="ADAL" clId="{AAA2C151-2292-4488-865B-5027AEB9D1EE}" dt="2021-07-07T22:20:15.939" v="541" actId="207"/>
          <ac:spMkLst>
            <pc:docMk/>
            <pc:sldMk cId="3433417451" sldId="655"/>
            <ac:spMk id="377" creationId="{B8B10FA9-5869-45E7-9DCC-23EBF7FFDD7D}"/>
          </ac:spMkLst>
        </pc:spChg>
        <pc:spChg chg="mod">
          <ac:chgData name="MANUEL ALBERTO GUEVARA  NAJARRO" userId="dc0839a7-ef25-445d-88fe-29223dfab4a5" providerId="ADAL" clId="{AAA2C151-2292-4488-865B-5027AEB9D1EE}" dt="2021-07-07T22:20:15.939" v="541" actId="207"/>
          <ac:spMkLst>
            <pc:docMk/>
            <pc:sldMk cId="3433417451" sldId="655"/>
            <ac:spMk id="378" creationId="{511373B0-AF3D-40AB-92AB-BF285CB62F0C}"/>
          </ac:spMkLst>
        </pc:spChg>
        <pc:spChg chg="mod">
          <ac:chgData name="MANUEL ALBERTO GUEVARA  NAJARRO" userId="dc0839a7-ef25-445d-88fe-29223dfab4a5" providerId="ADAL" clId="{AAA2C151-2292-4488-865B-5027AEB9D1EE}" dt="2021-07-07T22:20:15.939" v="541" actId="207"/>
          <ac:spMkLst>
            <pc:docMk/>
            <pc:sldMk cId="3433417451" sldId="655"/>
            <ac:spMk id="379" creationId="{49C43160-B4E6-454C-956B-CC9ED29EC43F}"/>
          </ac:spMkLst>
        </pc:spChg>
        <pc:spChg chg="mod">
          <ac:chgData name="MANUEL ALBERTO GUEVARA  NAJARRO" userId="dc0839a7-ef25-445d-88fe-29223dfab4a5" providerId="ADAL" clId="{AAA2C151-2292-4488-865B-5027AEB9D1EE}" dt="2021-07-07T22:20:15.939" v="541" actId="207"/>
          <ac:spMkLst>
            <pc:docMk/>
            <pc:sldMk cId="3433417451" sldId="655"/>
            <ac:spMk id="380" creationId="{0C861830-9C35-4A41-A541-F7989D0AC4C8}"/>
          </ac:spMkLst>
        </pc:spChg>
        <pc:spChg chg="mod">
          <ac:chgData name="MANUEL ALBERTO GUEVARA  NAJARRO" userId="dc0839a7-ef25-445d-88fe-29223dfab4a5" providerId="ADAL" clId="{AAA2C151-2292-4488-865B-5027AEB9D1EE}" dt="2021-07-07T22:20:15.939" v="541" actId="207"/>
          <ac:spMkLst>
            <pc:docMk/>
            <pc:sldMk cId="3433417451" sldId="655"/>
            <ac:spMk id="381" creationId="{596378C6-B500-4C4D-94B1-5CF2797DDDFD}"/>
          </ac:spMkLst>
        </pc:spChg>
        <pc:spChg chg="mod">
          <ac:chgData name="MANUEL ALBERTO GUEVARA  NAJARRO" userId="dc0839a7-ef25-445d-88fe-29223dfab4a5" providerId="ADAL" clId="{AAA2C151-2292-4488-865B-5027AEB9D1EE}" dt="2021-07-07T22:20:15.939" v="541" actId="207"/>
          <ac:spMkLst>
            <pc:docMk/>
            <pc:sldMk cId="3433417451" sldId="655"/>
            <ac:spMk id="382" creationId="{64862C21-938E-469C-B3ED-002ABC99D26E}"/>
          </ac:spMkLst>
        </pc:spChg>
        <pc:spChg chg="mod">
          <ac:chgData name="MANUEL ALBERTO GUEVARA  NAJARRO" userId="dc0839a7-ef25-445d-88fe-29223dfab4a5" providerId="ADAL" clId="{AAA2C151-2292-4488-865B-5027AEB9D1EE}" dt="2021-07-07T22:20:15.939" v="541" actId="207"/>
          <ac:spMkLst>
            <pc:docMk/>
            <pc:sldMk cId="3433417451" sldId="655"/>
            <ac:spMk id="383" creationId="{9DF62374-BBC0-4D5D-BA35-F9FE0724A7B3}"/>
          </ac:spMkLst>
        </pc:spChg>
        <pc:spChg chg="mod">
          <ac:chgData name="MANUEL ALBERTO GUEVARA  NAJARRO" userId="dc0839a7-ef25-445d-88fe-29223dfab4a5" providerId="ADAL" clId="{AAA2C151-2292-4488-865B-5027AEB9D1EE}" dt="2021-07-07T22:20:15.939" v="541" actId="207"/>
          <ac:spMkLst>
            <pc:docMk/>
            <pc:sldMk cId="3433417451" sldId="655"/>
            <ac:spMk id="384" creationId="{0B0C32A5-607D-493E-8CF5-15AF4AD0D69D}"/>
          </ac:spMkLst>
        </pc:spChg>
        <pc:spChg chg="mod">
          <ac:chgData name="MANUEL ALBERTO GUEVARA  NAJARRO" userId="dc0839a7-ef25-445d-88fe-29223dfab4a5" providerId="ADAL" clId="{AAA2C151-2292-4488-865B-5027AEB9D1EE}" dt="2021-07-07T22:20:15.939" v="541" actId="207"/>
          <ac:spMkLst>
            <pc:docMk/>
            <pc:sldMk cId="3433417451" sldId="655"/>
            <ac:spMk id="385" creationId="{DA45DA42-EB5C-43D6-8096-31AE704BA9BF}"/>
          </ac:spMkLst>
        </pc:spChg>
        <pc:spChg chg="mod">
          <ac:chgData name="MANUEL ALBERTO GUEVARA  NAJARRO" userId="dc0839a7-ef25-445d-88fe-29223dfab4a5" providerId="ADAL" clId="{AAA2C151-2292-4488-865B-5027AEB9D1EE}" dt="2021-07-07T22:20:15.939" v="541" actId="207"/>
          <ac:spMkLst>
            <pc:docMk/>
            <pc:sldMk cId="3433417451" sldId="655"/>
            <ac:spMk id="386" creationId="{18BE1A17-A8EF-4B0F-BCD6-C6183CBC019C}"/>
          </ac:spMkLst>
        </pc:spChg>
        <pc:spChg chg="mod">
          <ac:chgData name="MANUEL ALBERTO GUEVARA  NAJARRO" userId="dc0839a7-ef25-445d-88fe-29223dfab4a5" providerId="ADAL" clId="{AAA2C151-2292-4488-865B-5027AEB9D1EE}" dt="2021-07-07T22:20:15.939" v="541" actId="207"/>
          <ac:spMkLst>
            <pc:docMk/>
            <pc:sldMk cId="3433417451" sldId="655"/>
            <ac:spMk id="387" creationId="{1D22C9EA-EDB4-4993-8C8B-F74937F8C984}"/>
          </ac:spMkLst>
        </pc:spChg>
        <pc:spChg chg="mod">
          <ac:chgData name="MANUEL ALBERTO GUEVARA  NAJARRO" userId="dc0839a7-ef25-445d-88fe-29223dfab4a5" providerId="ADAL" clId="{AAA2C151-2292-4488-865B-5027AEB9D1EE}" dt="2021-07-07T22:20:15.939" v="541" actId="207"/>
          <ac:spMkLst>
            <pc:docMk/>
            <pc:sldMk cId="3433417451" sldId="655"/>
            <ac:spMk id="388" creationId="{68088073-E2DB-4AAD-A63F-C2B0753EE11C}"/>
          </ac:spMkLst>
        </pc:spChg>
        <pc:spChg chg="mod">
          <ac:chgData name="MANUEL ALBERTO GUEVARA  NAJARRO" userId="dc0839a7-ef25-445d-88fe-29223dfab4a5" providerId="ADAL" clId="{AAA2C151-2292-4488-865B-5027AEB9D1EE}" dt="2021-07-07T22:20:15.939" v="541" actId="207"/>
          <ac:spMkLst>
            <pc:docMk/>
            <pc:sldMk cId="3433417451" sldId="655"/>
            <ac:spMk id="389" creationId="{76D0E684-6118-44D8-83CB-B0BDD2FAADE8}"/>
          </ac:spMkLst>
        </pc:spChg>
        <pc:spChg chg="mod">
          <ac:chgData name="MANUEL ALBERTO GUEVARA  NAJARRO" userId="dc0839a7-ef25-445d-88fe-29223dfab4a5" providerId="ADAL" clId="{AAA2C151-2292-4488-865B-5027AEB9D1EE}" dt="2021-07-07T22:20:15.939" v="541" actId="207"/>
          <ac:spMkLst>
            <pc:docMk/>
            <pc:sldMk cId="3433417451" sldId="655"/>
            <ac:spMk id="390" creationId="{91B91B96-27FB-4755-B53F-9881EB00EFE0}"/>
          </ac:spMkLst>
        </pc:spChg>
        <pc:spChg chg="mod">
          <ac:chgData name="MANUEL ALBERTO GUEVARA  NAJARRO" userId="dc0839a7-ef25-445d-88fe-29223dfab4a5" providerId="ADAL" clId="{AAA2C151-2292-4488-865B-5027AEB9D1EE}" dt="2021-07-07T22:20:15.939" v="541" actId="207"/>
          <ac:spMkLst>
            <pc:docMk/>
            <pc:sldMk cId="3433417451" sldId="655"/>
            <ac:spMk id="391" creationId="{5B878DB9-4421-412A-812B-EF0012FA5A90}"/>
          </ac:spMkLst>
        </pc:spChg>
        <pc:spChg chg="mod">
          <ac:chgData name="MANUEL ALBERTO GUEVARA  NAJARRO" userId="dc0839a7-ef25-445d-88fe-29223dfab4a5" providerId="ADAL" clId="{AAA2C151-2292-4488-865B-5027AEB9D1EE}" dt="2021-07-07T22:20:15.939" v="541" actId="207"/>
          <ac:spMkLst>
            <pc:docMk/>
            <pc:sldMk cId="3433417451" sldId="655"/>
            <ac:spMk id="392" creationId="{C4D44C09-A7AE-4E52-BE31-7960EA4418BE}"/>
          </ac:spMkLst>
        </pc:spChg>
        <pc:spChg chg="mod">
          <ac:chgData name="MANUEL ALBERTO GUEVARA  NAJARRO" userId="dc0839a7-ef25-445d-88fe-29223dfab4a5" providerId="ADAL" clId="{AAA2C151-2292-4488-865B-5027AEB9D1EE}" dt="2021-07-07T22:20:15.939" v="541" actId="207"/>
          <ac:spMkLst>
            <pc:docMk/>
            <pc:sldMk cId="3433417451" sldId="655"/>
            <ac:spMk id="393" creationId="{35983254-C974-46D9-8BA6-8AA5D2B6BE9D}"/>
          </ac:spMkLst>
        </pc:spChg>
        <pc:spChg chg="mod">
          <ac:chgData name="MANUEL ALBERTO GUEVARA  NAJARRO" userId="dc0839a7-ef25-445d-88fe-29223dfab4a5" providerId="ADAL" clId="{AAA2C151-2292-4488-865B-5027AEB9D1EE}" dt="2021-07-07T22:20:15.939" v="541" actId="207"/>
          <ac:spMkLst>
            <pc:docMk/>
            <pc:sldMk cId="3433417451" sldId="655"/>
            <ac:spMk id="394" creationId="{65EDBB3D-F7DF-43A0-9E6F-ACE2CA66D2BC}"/>
          </ac:spMkLst>
        </pc:spChg>
        <pc:spChg chg="mod">
          <ac:chgData name="MANUEL ALBERTO GUEVARA  NAJARRO" userId="dc0839a7-ef25-445d-88fe-29223dfab4a5" providerId="ADAL" clId="{AAA2C151-2292-4488-865B-5027AEB9D1EE}" dt="2021-07-07T22:20:15.939" v="541" actId="207"/>
          <ac:spMkLst>
            <pc:docMk/>
            <pc:sldMk cId="3433417451" sldId="655"/>
            <ac:spMk id="395" creationId="{32A50416-541B-44FE-A0D3-DF1A994BA24D}"/>
          </ac:spMkLst>
        </pc:spChg>
        <pc:spChg chg="mod">
          <ac:chgData name="MANUEL ALBERTO GUEVARA  NAJARRO" userId="dc0839a7-ef25-445d-88fe-29223dfab4a5" providerId="ADAL" clId="{AAA2C151-2292-4488-865B-5027AEB9D1EE}" dt="2021-07-07T22:20:15.939" v="541" actId="207"/>
          <ac:spMkLst>
            <pc:docMk/>
            <pc:sldMk cId="3433417451" sldId="655"/>
            <ac:spMk id="396" creationId="{5A6FEB9B-42A5-4442-B733-A08FCC8875FA}"/>
          </ac:spMkLst>
        </pc:spChg>
        <pc:spChg chg="mod">
          <ac:chgData name="MANUEL ALBERTO GUEVARA  NAJARRO" userId="dc0839a7-ef25-445d-88fe-29223dfab4a5" providerId="ADAL" clId="{AAA2C151-2292-4488-865B-5027AEB9D1EE}" dt="2021-07-07T22:20:15.939" v="541" actId="207"/>
          <ac:spMkLst>
            <pc:docMk/>
            <pc:sldMk cId="3433417451" sldId="655"/>
            <ac:spMk id="397" creationId="{7256C3CF-F996-4550-B92A-C7AE04718D64}"/>
          </ac:spMkLst>
        </pc:spChg>
        <pc:spChg chg="mod">
          <ac:chgData name="MANUEL ALBERTO GUEVARA  NAJARRO" userId="dc0839a7-ef25-445d-88fe-29223dfab4a5" providerId="ADAL" clId="{AAA2C151-2292-4488-865B-5027AEB9D1EE}" dt="2021-07-07T22:20:15.939" v="541" actId="207"/>
          <ac:spMkLst>
            <pc:docMk/>
            <pc:sldMk cId="3433417451" sldId="655"/>
            <ac:spMk id="398" creationId="{671F6FF1-E550-4CF6-9BE5-066532CB2104}"/>
          </ac:spMkLst>
        </pc:spChg>
        <pc:spChg chg="mod">
          <ac:chgData name="MANUEL ALBERTO GUEVARA  NAJARRO" userId="dc0839a7-ef25-445d-88fe-29223dfab4a5" providerId="ADAL" clId="{AAA2C151-2292-4488-865B-5027AEB9D1EE}" dt="2021-07-07T22:20:15.939" v="541" actId="207"/>
          <ac:spMkLst>
            <pc:docMk/>
            <pc:sldMk cId="3433417451" sldId="655"/>
            <ac:spMk id="399" creationId="{DE1F4724-2037-48A2-8D16-CA2ACC2BFBF3}"/>
          </ac:spMkLst>
        </pc:spChg>
        <pc:spChg chg="mod">
          <ac:chgData name="MANUEL ALBERTO GUEVARA  NAJARRO" userId="dc0839a7-ef25-445d-88fe-29223dfab4a5" providerId="ADAL" clId="{AAA2C151-2292-4488-865B-5027AEB9D1EE}" dt="2021-07-07T22:20:15.939" v="541" actId="207"/>
          <ac:spMkLst>
            <pc:docMk/>
            <pc:sldMk cId="3433417451" sldId="655"/>
            <ac:spMk id="400" creationId="{88AC32ED-1A9B-43D7-90C3-8022A6E3548D}"/>
          </ac:spMkLst>
        </pc:spChg>
        <pc:spChg chg="mod">
          <ac:chgData name="MANUEL ALBERTO GUEVARA  NAJARRO" userId="dc0839a7-ef25-445d-88fe-29223dfab4a5" providerId="ADAL" clId="{AAA2C151-2292-4488-865B-5027AEB9D1EE}" dt="2021-07-07T22:20:15.939" v="541" actId="207"/>
          <ac:spMkLst>
            <pc:docMk/>
            <pc:sldMk cId="3433417451" sldId="655"/>
            <ac:spMk id="401" creationId="{92E0C526-6902-4974-9F02-95347129F6AF}"/>
          </ac:spMkLst>
        </pc:spChg>
        <pc:spChg chg="mod">
          <ac:chgData name="MANUEL ALBERTO GUEVARA  NAJARRO" userId="dc0839a7-ef25-445d-88fe-29223dfab4a5" providerId="ADAL" clId="{AAA2C151-2292-4488-865B-5027AEB9D1EE}" dt="2021-07-07T22:20:15.939" v="541" actId="207"/>
          <ac:spMkLst>
            <pc:docMk/>
            <pc:sldMk cId="3433417451" sldId="655"/>
            <ac:spMk id="402" creationId="{D5EF2CBE-CC56-4F43-9C8E-E30F3CB32BAA}"/>
          </ac:spMkLst>
        </pc:spChg>
        <pc:spChg chg="mod">
          <ac:chgData name="MANUEL ALBERTO GUEVARA  NAJARRO" userId="dc0839a7-ef25-445d-88fe-29223dfab4a5" providerId="ADAL" clId="{AAA2C151-2292-4488-865B-5027AEB9D1EE}" dt="2021-07-07T22:20:15.939" v="541" actId="207"/>
          <ac:spMkLst>
            <pc:docMk/>
            <pc:sldMk cId="3433417451" sldId="655"/>
            <ac:spMk id="403" creationId="{A0CA4AA5-AB1C-482E-8392-70C04610DA44}"/>
          </ac:spMkLst>
        </pc:spChg>
        <pc:spChg chg="mod">
          <ac:chgData name="MANUEL ALBERTO GUEVARA  NAJARRO" userId="dc0839a7-ef25-445d-88fe-29223dfab4a5" providerId="ADAL" clId="{AAA2C151-2292-4488-865B-5027AEB9D1EE}" dt="2021-07-07T22:20:15.939" v="541" actId="207"/>
          <ac:spMkLst>
            <pc:docMk/>
            <pc:sldMk cId="3433417451" sldId="655"/>
            <ac:spMk id="404" creationId="{71B2BF88-7784-41DA-AED7-9F1E2C196B81}"/>
          </ac:spMkLst>
        </pc:spChg>
        <pc:spChg chg="mod">
          <ac:chgData name="MANUEL ALBERTO GUEVARA  NAJARRO" userId="dc0839a7-ef25-445d-88fe-29223dfab4a5" providerId="ADAL" clId="{AAA2C151-2292-4488-865B-5027AEB9D1EE}" dt="2021-07-07T22:20:15.939" v="541" actId="207"/>
          <ac:spMkLst>
            <pc:docMk/>
            <pc:sldMk cId="3433417451" sldId="655"/>
            <ac:spMk id="405" creationId="{434211CF-502D-428A-B963-903B9DEA325F}"/>
          </ac:spMkLst>
        </pc:spChg>
        <pc:spChg chg="mod">
          <ac:chgData name="MANUEL ALBERTO GUEVARA  NAJARRO" userId="dc0839a7-ef25-445d-88fe-29223dfab4a5" providerId="ADAL" clId="{AAA2C151-2292-4488-865B-5027AEB9D1EE}" dt="2021-07-07T22:20:15.939" v="541" actId="207"/>
          <ac:spMkLst>
            <pc:docMk/>
            <pc:sldMk cId="3433417451" sldId="655"/>
            <ac:spMk id="406" creationId="{3F351C9D-1416-4742-984F-613B30CB69F6}"/>
          </ac:spMkLst>
        </pc:spChg>
        <pc:spChg chg="mod">
          <ac:chgData name="MANUEL ALBERTO GUEVARA  NAJARRO" userId="dc0839a7-ef25-445d-88fe-29223dfab4a5" providerId="ADAL" clId="{AAA2C151-2292-4488-865B-5027AEB9D1EE}" dt="2021-07-07T22:20:15.939" v="541" actId="207"/>
          <ac:spMkLst>
            <pc:docMk/>
            <pc:sldMk cId="3433417451" sldId="655"/>
            <ac:spMk id="407" creationId="{4C0DB132-9A97-4202-A84E-0453E04EAB6A}"/>
          </ac:spMkLst>
        </pc:spChg>
        <pc:spChg chg="mod">
          <ac:chgData name="MANUEL ALBERTO GUEVARA  NAJARRO" userId="dc0839a7-ef25-445d-88fe-29223dfab4a5" providerId="ADAL" clId="{AAA2C151-2292-4488-865B-5027AEB9D1EE}" dt="2021-07-07T22:20:15.939" v="541" actId="207"/>
          <ac:spMkLst>
            <pc:docMk/>
            <pc:sldMk cId="3433417451" sldId="655"/>
            <ac:spMk id="408" creationId="{637E862C-56AA-4E24-8A8B-CA18CC51E68A}"/>
          </ac:spMkLst>
        </pc:spChg>
        <pc:spChg chg="mod">
          <ac:chgData name="MANUEL ALBERTO GUEVARA  NAJARRO" userId="dc0839a7-ef25-445d-88fe-29223dfab4a5" providerId="ADAL" clId="{AAA2C151-2292-4488-865B-5027AEB9D1EE}" dt="2021-07-07T22:20:15.939" v="541" actId="207"/>
          <ac:spMkLst>
            <pc:docMk/>
            <pc:sldMk cId="3433417451" sldId="655"/>
            <ac:spMk id="409" creationId="{FA09E7E6-6869-4AE1-A061-11EBDC43DF88}"/>
          </ac:spMkLst>
        </pc:spChg>
        <pc:spChg chg="mod">
          <ac:chgData name="MANUEL ALBERTO GUEVARA  NAJARRO" userId="dc0839a7-ef25-445d-88fe-29223dfab4a5" providerId="ADAL" clId="{AAA2C151-2292-4488-865B-5027AEB9D1EE}" dt="2021-07-07T22:20:15.939" v="541" actId="207"/>
          <ac:spMkLst>
            <pc:docMk/>
            <pc:sldMk cId="3433417451" sldId="655"/>
            <ac:spMk id="410" creationId="{6B53A34A-C0DC-4055-81AF-ACEB25290F38}"/>
          </ac:spMkLst>
        </pc:spChg>
        <pc:spChg chg="mod">
          <ac:chgData name="MANUEL ALBERTO GUEVARA  NAJARRO" userId="dc0839a7-ef25-445d-88fe-29223dfab4a5" providerId="ADAL" clId="{AAA2C151-2292-4488-865B-5027AEB9D1EE}" dt="2021-07-07T22:20:15.939" v="541" actId="207"/>
          <ac:spMkLst>
            <pc:docMk/>
            <pc:sldMk cId="3433417451" sldId="655"/>
            <ac:spMk id="411" creationId="{7AB94ED2-F0CE-4C65-AE82-049573A1680E}"/>
          </ac:spMkLst>
        </pc:spChg>
        <pc:spChg chg="mod">
          <ac:chgData name="MANUEL ALBERTO GUEVARA  NAJARRO" userId="dc0839a7-ef25-445d-88fe-29223dfab4a5" providerId="ADAL" clId="{AAA2C151-2292-4488-865B-5027AEB9D1EE}" dt="2021-07-07T22:20:15.939" v="541" actId="207"/>
          <ac:spMkLst>
            <pc:docMk/>
            <pc:sldMk cId="3433417451" sldId="655"/>
            <ac:spMk id="412" creationId="{28F1E8CA-C33C-4732-9C9C-08F114518E54}"/>
          </ac:spMkLst>
        </pc:spChg>
        <pc:spChg chg="mod">
          <ac:chgData name="MANUEL ALBERTO GUEVARA  NAJARRO" userId="dc0839a7-ef25-445d-88fe-29223dfab4a5" providerId="ADAL" clId="{AAA2C151-2292-4488-865B-5027AEB9D1EE}" dt="2021-07-07T22:20:15.939" v="541" actId="207"/>
          <ac:spMkLst>
            <pc:docMk/>
            <pc:sldMk cId="3433417451" sldId="655"/>
            <ac:spMk id="413" creationId="{1E0A1742-5767-4981-BC45-7B969B380652}"/>
          </ac:spMkLst>
        </pc:spChg>
        <pc:spChg chg="mod">
          <ac:chgData name="MANUEL ALBERTO GUEVARA  NAJARRO" userId="dc0839a7-ef25-445d-88fe-29223dfab4a5" providerId="ADAL" clId="{AAA2C151-2292-4488-865B-5027AEB9D1EE}" dt="2021-07-07T22:23:16.830" v="730" actId="2711"/>
          <ac:spMkLst>
            <pc:docMk/>
            <pc:sldMk cId="3433417451" sldId="655"/>
            <ac:spMk id="414" creationId="{8BAC74AC-AF99-40A6-9B94-AEE24CCECCE6}"/>
          </ac:spMkLst>
        </pc:spChg>
        <pc:spChg chg="mod">
          <ac:chgData name="MANUEL ALBERTO GUEVARA  NAJARRO" userId="dc0839a7-ef25-445d-88fe-29223dfab4a5" providerId="ADAL" clId="{AAA2C151-2292-4488-865B-5027AEB9D1EE}" dt="2021-07-07T22:23:16.830" v="730" actId="2711"/>
          <ac:spMkLst>
            <pc:docMk/>
            <pc:sldMk cId="3433417451" sldId="655"/>
            <ac:spMk id="415" creationId="{CCE95E54-5A8A-4CD2-83EB-E33372DD0774}"/>
          </ac:spMkLst>
        </pc:spChg>
        <pc:spChg chg="del">
          <ac:chgData name="MANUEL ALBERTO GUEVARA  NAJARRO" userId="dc0839a7-ef25-445d-88fe-29223dfab4a5" providerId="ADAL" clId="{AAA2C151-2292-4488-865B-5027AEB9D1EE}" dt="2021-07-07T22:18:05.446" v="414" actId="478"/>
          <ac:spMkLst>
            <pc:docMk/>
            <pc:sldMk cId="3433417451" sldId="655"/>
            <ac:spMk id="546" creationId="{DB2792DD-FCB2-4769-94F9-B6757C26F333}"/>
          </ac:spMkLst>
        </pc:spChg>
        <pc:spChg chg="del">
          <ac:chgData name="MANUEL ALBERTO GUEVARA  NAJARRO" userId="dc0839a7-ef25-445d-88fe-29223dfab4a5" providerId="ADAL" clId="{AAA2C151-2292-4488-865B-5027AEB9D1EE}" dt="2021-07-07T22:18:05.446" v="414" actId="478"/>
          <ac:spMkLst>
            <pc:docMk/>
            <pc:sldMk cId="3433417451" sldId="655"/>
            <ac:spMk id="547" creationId="{F7E335F9-D4F3-4B94-955D-D03D9BAC88C8}"/>
          </ac:spMkLst>
        </pc:spChg>
        <pc:spChg chg="add mod">
          <ac:chgData name="MANUEL ALBERTO GUEVARA  NAJARRO" userId="dc0839a7-ef25-445d-88fe-29223dfab4a5" providerId="ADAL" clId="{AAA2C151-2292-4488-865B-5027AEB9D1EE}" dt="2021-07-07T22:22:28.411" v="724" actId="6549"/>
          <ac:spMkLst>
            <pc:docMk/>
            <pc:sldMk cId="3433417451" sldId="655"/>
            <ac:spMk id="548" creationId="{F8C214C1-3515-4AAC-AA20-EBC05D2AE6F6}"/>
          </ac:spMkLst>
        </pc:spChg>
        <pc:spChg chg="add mod">
          <ac:chgData name="MANUEL ALBERTO GUEVARA  NAJARRO" userId="dc0839a7-ef25-445d-88fe-29223dfab4a5" providerId="ADAL" clId="{AAA2C151-2292-4488-865B-5027AEB9D1EE}" dt="2021-07-07T22:22:25.736" v="722" actId="20577"/>
          <ac:spMkLst>
            <pc:docMk/>
            <pc:sldMk cId="3433417451" sldId="655"/>
            <ac:spMk id="549" creationId="{17782B81-D4B7-4DEE-9A9B-23EB0436D8EC}"/>
          </ac:spMkLst>
        </pc:spChg>
        <pc:spChg chg="add mod">
          <ac:chgData name="MANUEL ALBERTO GUEVARA  NAJARRO" userId="dc0839a7-ef25-445d-88fe-29223dfab4a5" providerId="ADAL" clId="{AAA2C151-2292-4488-865B-5027AEB9D1EE}" dt="2021-07-07T22:22:21.795" v="720" actId="20577"/>
          <ac:spMkLst>
            <pc:docMk/>
            <pc:sldMk cId="3433417451" sldId="655"/>
            <ac:spMk id="550" creationId="{80791C3A-C7DA-49C1-968C-B1CFEF4DE28C}"/>
          </ac:spMkLst>
        </pc:spChg>
        <pc:spChg chg="add del mod">
          <ac:chgData name="MANUEL ALBERTO GUEVARA  NAJARRO" userId="dc0839a7-ef25-445d-88fe-29223dfab4a5" providerId="ADAL" clId="{AAA2C151-2292-4488-865B-5027AEB9D1EE}" dt="2021-07-07T22:22:20.442" v="718" actId="478"/>
          <ac:spMkLst>
            <pc:docMk/>
            <pc:sldMk cId="3433417451" sldId="655"/>
            <ac:spMk id="551" creationId="{6606CFA9-9389-4AEA-9F16-7A82F9DC23F7}"/>
          </ac:spMkLst>
        </pc:spChg>
        <pc:grpChg chg="del mod">
          <ac:chgData name="MANUEL ALBERTO GUEVARA  NAJARRO" userId="dc0839a7-ef25-445d-88fe-29223dfab4a5" providerId="ADAL" clId="{AAA2C151-2292-4488-865B-5027AEB9D1EE}" dt="2021-07-07T22:20:01.925" v="538" actId="165"/>
          <ac:grpSpMkLst>
            <pc:docMk/>
            <pc:sldMk cId="3433417451" sldId="655"/>
            <ac:grpSpMk id="8" creationId="{165A2101-76CE-46A5-9103-57480C4324E9}"/>
          </ac:grpSpMkLst>
        </pc:grpChg>
        <pc:grpChg chg="mod topLvl">
          <ac:chgData name="MANUEL ALBERTO GUEVARA  NAJARRO" userId="dc0839a7-ef25-445d-88fe-29223dfab4a5" providerId="ADAL" clId="{AAA2C151-2292-4488-865B-5027AEB9D1EE}" dt="2021-07-07T22:20:04.539" v="539" actId="207"/>
          <ac:grpSpMkLst>
            <pc:docMk/>
            <pc:sldMk cId="3433417451" sldId="655"/>
            <ac:grpSpMk id="9" creationId="{92F04F9A-201B-4EE1-84C7-5FDE77F3DC0C}"/>
          </ac:grpSpMkLst>
        </pc:grpChg>
        <pc:grpChg chg="del mod topLvl">
          <ac:chgData name="MANUEL ALBERTO GUEVARA  NAJARRO" userId="dc0839a7-ef25-445d-88fe-29223dfab4a5" providerId="ADAL" clId="{AAA2C151-2292-4488-865B-5027AEB9D1EE}" dt="2021-07-07T22:21:05.688" v="578" actId="478"/>
          <ac:grpSpMkLst>
            <pc:docMk/>
            <pc:sldMk cId="3433417451" sldId="655"/>
            <ac:grpSpMk id="10" creationId="{3A6888C5-5C9F-434A-BDB1-359AF57DA39F}"/>
          </ac:grpSpMkLst>
        </pc:grpChg>
        <pc:grpChg chg="del mod">
          <ac:chgData name="MANUEL ALBERTO GUEVARA  NAJARRO" userId="dc0839a7-ef25-445d-88fe-29223dfab4a5" providerId="ADAL" clId="{AAA2C151-2292-4488-865B-5027AEB9D1EE}" dt="2021-07-07T22:20:01.925" v="538" actId="165"/>
          <ac:grpSpMkLst>
            <pc:docMk/>
            <pc:sldMk cId="3433417451" sldId="655"/>
            <ac:grpSpMk id="143" creationId="{8D0EB140-D483-4B9A-A204-7498D200D513}"/>
          </ac:grpSpMkLst>
        </pc:grpChg>
        <pc:grpChg chg="mod topLvl">
          <ac:chgData name="MANUEL ALBERTO GUEVARA  NAJARRO" userId="dc0839a7-ef25-445d-88fe-29223dfab4a5" providerId="ADAL" clId="{AAA2C151-2292-4488-865B-5027AEB9D1EE}" dt="2021-07-07T22:20:09.213" v="540" actId="207"/>
          <ac:grpSpMkLst>
            <pc:docMk/>
            <pc:sldMk cId="3433417451" sldId="655"/>
            <ac:grpSpMk id="144" creationId="{26665CE8-728D-41B5-9C93-535D498B0FC8}"/>
          </ac:grpSpMkLst>
        </pc:grpChg>
        <pc:grpChg chg="del mod topLvl">
          <ac:chgData name="MANUEL ALBERTO GUEVARA  NAJARRO" userId="dc0839a7-ef25-445d-88fe-29223dfab4a5" providerId="ADAL" clId="{AAA2C151-2292-4488-865B-5027AEB9D1EE}" dt="2021-07-07T22:21:06.258" v="579" actId="478"/>
          <ac:grpSpMkLst>
            <pc:docMk/>
            <pc:sldMk cId="3433417451" sldId="655"/>
            <ac:grpSpMk id="145" creationId="{F87D9B9F-DD82-46AC-A222-83D73EEA836F}"/>
          </ac:grpSpMkLst>
        </pc:grpChg>
        <pc:grpChg chg="del mod">
          <ac:chgData name="MANUEL ALBERTO GUEVARA  NAJARRO" userId="dc0839a7-ef25-445d-88fe-29223dfab4a5" providerId="ADAL" clId="{AAA2C151-2292-4488-865B-5027AEB9D1EE}" dt="2021-07-07T22:20:01.925" v="538" actId="165"/>
          <ac:grpSpMkLst>
            <pc:docMk/>
            <pc:sldMk cId="3433417451" sldId="655"/>
            <ac:grpSpMk id="279" creationId="{DAB9C4FA-DE53-4A9D-AB55-CB49CAF990E2}"/>
          </ac:grpSpMkLst>
        </pc:grpChg>
        <pc:grpChg chg="mod topLvl">
          <ac:chgData name="MANUEL ALBERTO GUEVARA  NAJARRO" userId="dc0839a7-ef25-445d-88fe-29223dfab4a5" providerId="ADAL" clId="{AAA2C151-2292-4488-865B-5027AEB9D1EE}" dt="2021-07-07T22:20:15.939" v="541" actId="207"/>
          <ac:grpSpMkLst>
            <pc:docMk/>
            <pc:sldMk cId="3433417451" sldId="655"/>
            <ac:grpSpMk id="280" creationId="{B3BB45DF-C290-4C47-A9C9-C0E4124BD80B}"/>
          </ac:grpSpMkLst>
        </pc:grpChg>
        <pc:grpChg chg="del mod topLvl">
          <ac:chgData name="MANUEL ALBERTO GUEVARA  NAJARRO" userId="dc0839a7-ef25-445d-88fe-29223dfab4a5" providerId="ADAL" clId="{AAA2C151-2292-4488-865B-5027AEB9D1EE}" dt="2021-07-07T22:21:12.298" v="583" actId="478"/>
          <ac:grpSpMkLst>
            <pc:docMk/>
            <pc:sldMk cId="3433417451" sldId="655"/>
            <ac:grpSpMk id="281" creationId="{65F46213-5A94-46E8-95F3-CDBF12C0D745}"/>
          </ac:grpSpMkLst>
        </pc:grpChg>
        <pc:grpChg chg="del">
          <ac:chgData name="MANUEL ALBERTO GUEVARA  NAJARRO" userId="dc0839a7-ef25-445d-88fe-29223dfab4a5" providerId="ADAL" clId="{AAA2C151-2292-4488-865B-5027AEB9D1EE}" dt="2021-07-07T22:18:05.446" v="414" actId="478"/>
          <ac:grpSpMkLst>
            <pc:docMk/>
            <pc:sldMk cId="3433417451" sldId="655"/>
            <ac:grpSpMk id="416" creationId="{5B8336F6-CF08-4BE6-8049-BB88A8735875}"/>
          </ac:grpSpMkLst>
        </pc:grpChg>
      </pc:sldChg>
      <pc:sldChg chg="new del">
        <pc:chgData name="MANUEL ALBERTO GUEVARA  NAJARRO" userId="dc0839a7-ef25-445d-88fe-29223dfab4a5" providerId="ADAL" clId="{AAA2C151-2292-4488-865B-5027AEB9D1EE}" dt="2021-07-07T22:55:45.061" v="888" actId="47"/>
        <pc:sldMkLst>
          <pc:docMk/>
          <pc:sldMk cId="1373997488" sldId="656"/>
        </pc:sldMkLst>
      </pc:sldChg>
      <pc:sldChg chg="addSp delSp modSp add mod">
        <pc:chgData name="MANUEL ALBERTO GUEVARA  NAJARRO" userId="dc0839a7-ef25-445d-88fe-29223dfab4a5" providerId="ADAL" clId="{AAA2C151-2292-4488-865B-5027AEB9D1EE}" dt="2021-07-07T23:28:03.914" v="1329" actId="14100"/>
        <pc:sldMkLst>
          <pc:docMk/>
          <pc:sldMk cId="3756065904" sldId="656"/>
        </pc:sldMkLst>
        <pc:spChg chg="mod">
          <ac:chgData name="MANUEL ALBERTO GUEVARA  NAJARRO" userId="dc0839a7-ef25-445d-88fe-29223dfab4a5" providerId="ADAL" clId="{AAA2C151-2292-4488-865B-5027AEB9D1EE}" dt="2021-07-07T23:15:51.272" v="1101" actId="1035"/>
          <ac:spMkLst>
            <pc:docMk/>
            <pc:sldMk cId="3756065904" sldId="656"/>
            <ac:spMk id="3" creationId="{2E135C1E-EAD9-428A-8A2E-033A4004E55A}"/>
          </ac:spMkLst>
        </pc:spChg>
        <pc:spChg chg="add del mod">
          <ac:chgData name="MANUEL ALBERTO GUEVARA  NAJARRO" userId="dc0839a7-ef25-445d-88fe-29223dfab4a5" providerId="ADAL" clId="{AAA2C151-2292-4488-865B-5027AEB9D1EE}" dt="2021-07-07T22:56:29.245" v="891" actId="478"/>
          <ac:spMkLst>
            <pc:docMk/>
            <pc:sldMk cId="3756065904" sldId="656"/>
            <ac:spMk id="6" creationId="{16AE77F5-6FB7-4295-9E95-CC9C8D9664F7}"/>
          </ac:spMkLst>
        </pc:spChg>
        <pc:spChg chg="add mod topLvl">
          <ac:chgData name="MANUEL ALBERTO GUEVARA  NAJARRO" userId="dc0839a7-ef25-445d-88fe-29223dfab4a5" providerId="ADAL" clId="{AAA2C151-2292-4488-865B-5027AEB9D1EE}" dt="2021-07-07T23:17:38.336" v="1109" actId="2711"/>
          <ac:spMkLst>
            <pc:docMk/>
            <pc:sldMk cId="3756065904" sldId="656"/>
            <ac:spMk id="8" creationId="{1B6DA3F4-23D8-4D00-8073-B19B55C68F9E}"/>
          </ac:spMkLst>
        </pc:spChg>
        <pc:spChg chg="add del mod topLvl">
          <ac:chgData name="MANUEL ALBERTO GUEVARA  NAJARRO" userId="dc0839a7-ef25-445d-88fe-29223dfab4a5" providerId="ADAL" clId="{AAA2C151-2292-4488-865B-5027AEB9D1EE}" dt="2021-07-07T23:24:50.755" v="1211" actId="207"/>
          <ac:spMkLst>
            <pc:docMk/>
            <pc:sldMk cId="3756065904" sldId="656"/>
            <ac:spMk id="9" creationId="{012D99A9-FD57-43C7-AE3B-4525B4F41B2E}"/>
          </ac:spMkLst>
        </pc:spChg>
        <pc:spChg chg="add mod topLvl">
          <ac:chgData name="MANUEL ALBERTO GUEVARA  NAJARRO" userId="dc0839a7-ef25-445d-88fe-29223dfab4a5" providerId="ADAL" clId="{AAA2C151-2292-4488-865B-5027AEB9D1EE}" dt="2021-07-07T23:17:38.336" v="1109" actId="2711"/>
          <ac:spMkLst>
            <pc:docMk/>
            <pc:sldMk cId="3756065904" sldId="656"/>
            <ac:spMk id="10" creationId="{576FAB87-D7F0-47CF-B71B-FDC8BF90DB15}"/>
          </ac:spMkLst>
        </pc:spChg>
        <pc:spChg chg="add mod topLvl">
          <ac:chgData name="MANUEL ALBERTO GUEVARA  NAJARRO" userId="dc0839a7-ef25-445d-88fe-29223dfab4a5" providerId="ADAL" clId="{AAA2C151-2292-4488-865B-5027AEB9D1EE}" dt="2021-07-07T23:17:38.336" v="1109" actId="2711"/>
          <ac:spMkLst>
            <pc:docMk/>
            <pc:sldMk cId="3756065904" sldId="656"/>
            <ac:spMk id="11" creationId="{7882255D-1D57-4404-9B52-21A37B9C96D9}"/>
          </ac:spMkLst>
        </pc:spChg>
        <pc:spChg chg="add mod topLvl">
          <ac:chgData name="MANUEL ALBERTO GUEVARA  NAJARRO" userId="dc0839a7-ef25-445d-88fe-29223dfab4a5" providerId="ADAL" clId="{AAA2C151-2292-4488-865B-5027AEB9D1EE}" dt="2021-07-07T23:17:38.336" v="1109" actId="2711"/>
          <ac:spMkLst>
            <pc:docMk/>
            <pc:sldMk cId="3756065904" sldId="656"/>
            <ac:spMk id="13" creationId="{F3739A37-226F-4669-9093-892983F233C5}"/>
          </ac:spMkLst>
        </pc:spChg>
        <pc:spChg chg="add mod topLvl">
          <ac:chgData name="MANUEL ALBERTO GUEVARA  NAJARRO" userId="dc0839a7-ef25-445d-88fe-29223dfab4a5" providerId="ADAL" clId="{AAA2C151-2292-4488-865B-5027AEB9D1EE}" dt="2021-07-07T23:25:06.615" v="1213" actId="207"/>
          <ac:spMkLst>
            <pc:docMk/>
            <pc:sldMk cId="3756065904" sldId="656"/>
            <ac:spMk id="14" creationId="{2E27984B-29F4-4B53-973F-0FDDF38B37C3}"/>
          </ac:spMkLst>
        </pc:spChg>
        <pc:spChg chg="add mod topLvl">
          <ac:chgData name="MANUEL ALBERTO GUEVARA  NAJARRO" userId="dc0839a7-ef25-445d-88fe-29223dfab4a5" providerId="ADAL" clId="{AAA2C151-2292-4488-865B-5027AEB9D1EE}" dt="2021-07-07T23:17:38.336" v="1109" actId="2711"/>
          <ac:spMkLst>
            <pc:docMk/>
            <pc:sldMk cId="3756065904" sldId="656"/>
            <ac:spMk id="15" creationId="{C7E132B2-B031-4824-A48C-591BB24348F1}"/>
          </ac:spMkLst>
        </pc:spChg>
        <pc:spChg chg="add mod topLvl">
          <ac:chgData name="MANUEL ALBERTO GUEVARA  NAJARRO" userId="dc0839a7-ef25-445d-88fe-29223dfab4a5" providerId="ADAL" clId="{AAA2C151-2292-4488-865B-5027AEB9D1EE}" dt="2021-07-07T23:17:38.336" v="1109" actId="2711"/>
          <ac:spMkLst>
            <pc:docMk/>
            <pc:sldMk cId="3756065904" sldId="656"/>
            <ac:spMk id="16" creationId="{9FE472F2-5327-4CDF-AC19-10875FF49C7E}"/>
          </ac:spMkLst>
        </pc:spChg>
        <pc:spChg chg="add mod topLvl">
          <ac:chgData name="MANUEL ALBERTO GUEVARA  NAJARRO" userId="dc0839a7-ef25-445d-88fe-29223dfab4a5" providerId="ADAL" clId="{AAA2C151-2292-4488-865B-5027AEB9D1EE}" dt="2021-07-07T23:17:38.336" v="1109" actId="2711"/>
          <ac:spMkLst>
            <pc:docMk/>
            <pc:sldMk cId="3756065904" sldId="656"/>
            <ac:spMk id="18" creationId="{BB447DDB-2ED5-4CE6-9B7C-FABEA80F5C84}"/>
          </ac:spMkLst>
        </pc:spChg>
        <pc:spChg chg="add mod topLvl">
          <ac:chgData name="MANUEL ALBERTO GUEVARA  NAJARRO" userId="dc0839a7-ef25-445d-88fe-29223dfab4a5" providerId="ADAL" clId="{AAA2C151-2292-4488-865B-5027AEB9D1EE}" dt="2021-07-07T23:24:58.184" v="1212" actId="207"/>
          <ac:spMkLst>
            <pc:docMk/>
            <pc:sldMk cId="3756065904" sldId="656"/>
            <ac:spMk id="19" creationId="{6439D4DB-9DF5-4BDD-AB7F-295F31F5EB07}"/>
          </ac:spMkLst>
        </pc:spChg>
        <pc:spChg chg="add mod topLvl">
          <ac:chgData name="MANUEL ALBERTO GUEVARA  NAJARRO" userId="dc0839a7-ef25-445d-88fe-29223dfab4a5" providerId="ADAL" clId="{AAA2C151-2292-4488-865B-5027AEB9D1EE}" dt="2021-07-07T23:17:38.336" v="1109" actId="2711"/>
          <ac:spMkLst>
            <pc:docMk/>
            <pc:sldMk cId="3756065904" sldId="656"/>
            <ac:spMk id="20" creationId="{50DB3226-4D81-4FFB-9D85-ADE27FA45E8E}"/>
          </ac:spMkLst>
        </pc:spChg>
        <pc:spChg chg="add mod topLvl">
          <ac:chgData name="MANUEL ALBERTO GUEVARA  NAJARRO" userId="dc0839a7-ef25-445d-88fe-29223dfab4a5" providerId="ADAL" clId="{AAA2C151-2292-4488-865B-5027AEB9D1EE}" dt="2021-07-07T23:17:38.336" v="1109" actId="2711"/>
          <ac:spMkLst>
            <pc:docMk/>
            <pc:sldMk cId="3756065904" sldId="656"/>
            <ac:spMk id="21" creationId="{8BB2B27E-1A19-4502-9F96-1D3F8DA56805}"/>
          </ac:spMkLst>
        </pc:spChg>
        <pc:spChg chg="add mod topLvl">
          <ac:chgData name="MANUEL ALBERTO GUEVARA  NAJARRO" userId="dc0839a7-ef25-445d-88fe-29223dfab4a5" providerId="ADAL" clId="{AAA2C151-2292-4488-865B-5027AEB9D1EE}" dt="2021-07-07T23:17:38.336" v="1109" actId="2711"/>
          <ac:spMkLst>
            <pc:docMk/>
            <pc:sldMk cId="3756065904" sldId="656"/>
            <ac:spMk id="23" creationId="{60C02070-479F-44E3-A1B2-50A9BBBE03EB}"/>
          </ac:spMkLst>
        </pc:spChg>
        <pc:spChg chg="add mod topLvl">
          <ac:chgData name="MANUEL ALBERTO GUEVARA  NAJARRO" userId="dc0839a7-ef25-445d-88fe-29223dfab4a5" providerId="ADAL" clId="{AAA2C151-2292-4488-865B-5027AEB9D1EE}" dt="2021-07-07T23:24:44.206" v="1208" actId="207"/>
          <ac:spMkLst>
            <pc:docMk/>
            <pc:sldMk cId="3756065904" sldId="656"/>
            <ac:spMk id="24" creationId="{99545DC2-EBAF-4D7F-AB36-4610980B5A3D}"/>
          </ac:spMkLst>
        </pc:spChg>
        <pc:spChg chg="add mod topLvl">
          <ac:chgData name="MANUEL ALBERTO GUEVARA  NAJARRO" userId="dc0839a7-ef25-445d-88fe-29223dfab4a5" providerId="ADAL" clId="{AAA2C151-2292-4488-865B-5027AEB9D1EE}" dt="2021-07-07T23:17:38.336" v="1109" actId="2711"/>
          <ac:spMkLst>
            <pc:docMk/>
            <pc:sldMk cId="3756065904" sldId="656"/>
            <ac:spMk id="25" creationId="{CFD34665-EE1B-4D9A-A67F-14713411EB10}"/>
          </ac:spMkLst>
        </pc:spChg>
        <pc:spChg chg="add mod topLvl">
          <ac:chgData name="MANUEL ALBERTO GUEVARA  NAJARRO" userId="dc0839a7-ef25-445d-88fe-29223dfab4a5" providerId="ADAL" clId="{AAA2C151-2292-4488-865B-5027AEB9D1EE}" dt="2021-07-07T23:17:38.336" v="1109" actId="2711"/>
          <ac:spMkLst>
            <pc:docMk/>
            <pc:sldMk cId="3756065904" sldId="656"/>
            <ac:spMk id="26" creationId="{39276BD5-4B82-49FE-A8CC-0E6EE3406F01}"/>
          </ac:spMkLst>
        </pc:spChg>
        <pc:spChg chg="add mod topLvl">
          <ac:chgData name="MANUEL ALBERTO GUEVARA  NAJARRO" userId="dc0839a7-ef25-445d-88fe-29223dfab4a5" providerId="ADAL" clId="{AAA2C151-2292-4488-865B-5027AEB9D1EE}" dt="2021-07-07T23:17:38.336" v="1109" actId="2711"/>
          <ac:spMkLst>
            <pc:docMk/>
            <pc:sldMk cId="3756065904" sldId="656"/>
            <ac:spMk id="28" creationId="{D2F9A29A-32BB-429A-A08F-434929097AB2}"/>
          </ac:spMkLst>
        </pc:spChg>
        <pc:spChg chg="add mod topLvl">
          <ac:chgData name="MANUEL ALBERTO GUEVARA  NAJARRO" userId="dc0839a7-ef25-445d-88fe-29223dfab4a5" providerId="ADAL" clId="{AAA2C151-2292-4488-865B-5027AEB9D1EE}" dt="2021-07-07T23:25:10.800" v="1214" actId="207"/>
          <ac:spMkLst>
            <pc:docMk/>
            <pc:sldMk cId="3756065904" sldId="656"/>
            <ac:spMk id="29" creationId="{B1D6AC1E-20C6-41EB-8C45-4C1B6BE76325}"/>
          </ac:spMkLst>
        </pc:spChg>
        <pc:spChg chg="add mod topLvl">
          <ac:chgData name="MANUEL ALBERTO GUEVARA  NAJARRO" userId="dc0839a7-ef25-445d-88fe-29223dfab4a5" providerId="ADAL" clId="{AAA2C151-2292-4488-865B-5027AEB9D1EE}" dt="2021-07-07T23:17:38.336" v="1109" actId="2711"/>
          <ac:spMkLst>
            <pc:docMk/>
            <pc:sldMk cId="3756065904" sldId="656"/>
            <ac:spMk id="30" creationId="{3C1FFBBF-24A4-4470-89E6-5E0274C53254}"/>
          </ac:spMkLst>
        </pc:spChg>
        <pc:spChg chg="add mod topLvl">
          <ac:chgData name="MANUEL ALBERTO GUEVARA  NAJARRO" userId="dc0839a7-ef25-445d-88fe-29223dfab4a5" providerId="ADAL" clId="{AAA2C151-2292-4488-865B-5027AEB9D1EE}" dt="2021-07-07T23:17:38.336" v="1109" actId="2711"/>
          <ac:spMkLst>
            <pc:docMk/>
            <pc:sldMk cId="3756065904" sldId="656"/>
            <ac:spMk id="31" creationId="{9CDA8EE8-C2F1-45BB-B8B6-ED16EDBF8859}"/>
          </ac:spMkLst>
        </pc:spChg>
        <pc:spChg chg="add mod topLvl">
          <ac:chgData name="MANUEL ALBERTO GUEVARA  NAJARRO" userId="dc0839a7-ef25-445d-88fe-29223dfab4a5" providerId="ADAL" clId="{AAA2C151-2292-4488-865B-5027AEB9D1EE}" dt="2021-07-07T23:20:50.644" v="1164" actId="20577"/>
          <ac:spMkLst>
            <pc:docMk/>
            <pc:sldMk cId="3756065904" sldId="656"/>
            <ac:spMk id="33" creationId="{12342668-678D-4F6A-9A32-3D2B89D4EAB3}"/>
          </ac:spMkLst>
        </pc:spChg>
        <pc:spChg chg="add mod topLvl">
          <ac:chgData name="MANUEL ALBERTO GUEVARA  NAJARRO" userId="dc0839a7-ef25-445d-88fe-29223dfab4a5" providerId="ADAL" clId="{AAA2C151-2292-4488-865B-5027AEB9D1EE}" dt="2021-07-07T23:22:50.484" v="1196" actId="14100"/>
          <ac:spMkLst>
            <pc:docMk/>
            <pc:sldMk cId="3756065904" sldId="656"/>
            <ac:spMk id="34" creationId="{04586F41-CA7D-41AA-9BE9-FDECEC8F96D6}"/>
          </ac:spMkLst>
        </pc:spChg>
        <pc:spChg chg="add mod topLvl">
          <ac:chgData name="MANUEL ALBERTO GUEVARA  NAJARRO" userId="dc0839a7-ef25-445d-88fe-29223dfab4a5" providerId="ADAL" clId="{AAA2C151-2292-4488-865B-5027AEB9D1EE}" dt="2021-07-07T23:21:30.712" v="1190" actId="20577"/>
          <ac:spMkLst>
            <pc:docMk/>
            <pc:sldMk cId="3756065904" sldId="656"/>
            <ac:spMk id="35" creationId="{DAE43535-8101-4D27-A5C2-AAA3DB652A0B}"/>
          </ac:spMkLst>
        </pc:spChg>
        <pc:spChg chg="add mod topLvl">
          <ac:chgData name="MANUEL ALBERTO GUEVARA  NAJARRO" userId="dc0839a7-ef25-445d-88fe-29223dfab4a5" providerId="ADAL" clId="{AAA2C151-2292-4488-865B-5027AEB9D1EE}" dt="2021-07-07T23:21:45.497" v="1193"/>
          <ac:spMkLst>
            <pc:docMk/>
            <pc:sldMk cId="3756065904" sldId="656"/>
            <ac:spMk id="36" creationId="{6FC4FC5B-F96A-457F-9C4D-77BFA020EECD}"/>
          </ac:spMkLst>
        </pc:spChg>
        <pc:spChg chg="add mod topLvl">
          <ac:chgData name="MANUEL ALBERTO GUEVARA  NAJARRO" userId="dc0839a7-ef25-445d-88fe-29223dfab4a5" providerId="ADAL" clId="{AAA2C151-2292-4488-865B-5027AEB9D1EE}" dt="2021-07-07T23:20:32.848" v="1137" actId="20577"/>
          <ac:spMkLst>
            <pc:docMk/>
            <pc:sldMk cId="3756065904" sldId="656"/>
            <ac:spMk id="37" creationId="{B8E29FDB-6018-46F1-854C-99B4C8EDBF5B}"/>
          </ac:spMkLst>
        </pc:spChg>
        <pc:spChg chg="add mod topLvl">
          <ac:chgData name="MANUEL ALBERTO GUEVARA  NAJARRO" userId="dc0839a7-ef25-445d-88fe-29223dfab4a5" providerId="ADAL" clId="{AAA2C151-2292-4488-865B-5027AEB9D1EE}" dt="2021-07-07T23:23:45.083" v="1198"/>
          <ac:spMkLst>
            <pc:docMk/>
            <pc:sldMk cId="3756065904" sldId="656"/>
            <ac:spMk id="38" creationId="{FF2AC748-AB71-4017-95D7-720EEEE55059}"/>
          </ac:spMkLst>
        </pc:spChg>
        <pc:spChg chg="add mod topLvl">
          <ac:chgData name="MANUEL ALBERTO GUEVARA  NAJARRO" userId="dc0839a7-ef25-445d-88fe-29223dfab4a5" providerId="ADAL" clId="{AAA2C151-2292-4488-865B-5027AEB9D1EE}" dt="2021-07-07T23:20:45.888" v="1157" actId="20577"/>
          <ac:spMkLst>
            <pc:docMk/>
            <pc:sldMk cId="3756065904" sldId="656"/>
            <ac:spMk id="39" creationId="{5B50F23F-1F37-4A31-9F4C-437F9F843211}"/>
          </ac:spMkLst>
        </pc:spChg>
        <pc:spChg chg="add mod topLvl">
          <ac:chgData name="MANUEL ALBERTO GUEVARA  NAJARRO" userId="dc0839a7-ef25-445d-88fe-29223dfab4a5" providerId="ADAL" clId="{AAA2C151-2292-4488-865B-5027AEB9D1EE}" dt="2021-07-07T23:28:03.914" v="1329" actId="14100"/>
          <ac:spMkLst>
            <pc:docMk/>
            <pc:sldMk cId="3756065904" sldId="656"/>
            <ac:spMk id="40" creationId="{547C488D-3E4A-4460-B9AC-DA95E12A7AA2}"/>
          </ac:spMkLst>
        </pc:spChg>
        <pc:spChg chg="add mod topLvl">
          <ac:chgData name="MANUEL ALBERTO GUEVARA  NAJARRO" userId="dc0839a7-ef25-445d-88fe-29223dfab4a5" providerId="ADAL" clId="{AAA2C151-2292-4488-865B-5027AEB9D1EE}" dt="2021-07-07T23:20:56.740" v="1174" actId="20577"/>
          <ac:spMkLst>
            <pc:docMk/>
            <pc:sldMk cId="3756065904" sldId="656"/>
            <ac:spMk id="41" creationId="{53BAE757-B5D3-4B71-B228-18DE5E9F11D1}"/>
          </ac:spMkLst>
        </pc:spChg>
        <pc:spChg chg="add mod topLvl">
          <ac:chgData name="MANUEL ALBERTO GUEVARA  NAJARRO" userId="dc0839a7-ef25-445d-88fe-29223dfab4a5" providerId="ADAL" clId="{AAA2C151-2292-4488-865B-5027AEB9D1EE}" dt="2021-07-07T23:22:18.893" v="1194"/>
          <ac:spMkLst>
            <pc:docMk/>
            <pc:sldMk cId="3756065904" sldId="656"/>
            <ac:spMk id="42" creationId="{16F47249-0DE4-48AA-8DE1-1200672743C1}"/>
          </ac:spMkLst>
        </pc:spChg>
        <pc:spChg chg="mod">
          <ac:chgData name="MANUEL ALBERTO GUEVARA  NAJARRO" userId="dc0839a7-ef25-445d-88fe-29223dfab4a5" providerId="ADAL" clId="{AAA2C151-2292-4488-865B-5027AEB9D1EE}" dt="2021-07-07T23:17:38.336" v="1109" actId="2711"/>
          <ac:spMkLst>
            <pc:docMk/>
            <pc:sldMk cId="3756065904" sldId="656"/>
            <ac:spMk id="44" creationId="{283575FF-8070-42B1-8B95-33ED26EB98D5}"/>
          </ac:spMkLst>
        </pc:spChg>
        <pc:spChg chg="mod">
          <ac:chgData name="MANUEL ALBERTO GUEVARA  NAJARRO" userId="dc0839a7-ef25-445d-88fe-29223dfab4a5" providerId="ADAL" clId="{AAA2C151-2292-4488-865B-5027AEB9D1EE}" dt="2021-07-07T23:17:38.336" v="1109" actId="2711"/>
          <ac:spMkLst>
            <pc:docMk/>
            <pc:sldMk cId="3756065904" sldId="656"/>
            <ac:spMk id="45" creationId="{5B466401-19F9-43A4-9F13-58F12D726ECF}"/>
          </ac:spMkLst>
        </pc:spChg>
        <pc:spChg chg="mod">
          <ac:chgData name="MANUEL ALBERTO GUEVARA  NAJARRO" userId="dc0839a7-ef25-445d-88fe-29223dfab4a5" providerId="ADAL" clId="{AAA2C151-2292-4488-865B-5027AEB9D1EE}" dt="2021-07-07T23:17:38.336" v="1109" actId="2711"/>
          <ac:spMkLst>
            <pc:docMk/>
            <pc:sldMk cId="3756065904" sldId="656"/>
            <ac:spMk id="46" creationId="{37F2121E-C789-4839-8542-4B4F8943E8ED}"/>
          </ac:spMkLst>
        </pc:spChg>
        <pc:spChg chg="mod">
          <ac:chgData name="MANUEL ALBERTO GUEVARA  NAJARRO" userId="dc0839a7-ef25-445d-88fe-29223dfab4a5" providerId="ADAL" clId="{AAA2C151-2292-4488-865B-5027AEB9D1EE}" dt="2021-07-07T23:17:38.336" v="1109" actId="2711"/>
          <ac:spMkLst>
            <pc:docMk/>
            <pc:sldMk cId="3756065904" sldId="656"/>
            <ac:spMk id="47" creationId="{9F64607B-6C2D-4FA0-95DD-98998877185A}"/>
          </ac:spMkLst>
        </pc:spChg>
        <pc:spChg chg="mod">
          <ac:chgData name="MANUEL ALBERTO GUEVARA  NAJARRO" userId="dc0839a7-ef25-445d-88fe-29223dfab4a5" providerId="ADAL" clId="{AAA2C151-2292-4488-865B-5027AEB9D1EE}" dt="2021-07-07T23:17:38.336" v="1109" actId="2711"/>
          <ac:spMkLst>
            <pc:docMk/>
            <pc:sldMk cId="3756065904" sldId="656"/>
            <ac:spMk id="48" creationId="{EE36E078-4B29-491F-A3D9-ED63F60CAEEB}"/>
          </ac:spMkLst>
        </pc:spChg>
        <pc:spChg chg="mod">
          <ac:chgData name="MANUEL ALBERTO GUEVARA  NAJARRO" userId="dc0839a7-ef25-445d-88fe-29223dfab4a5" providerId="ADAL" clId="{AAA2C151-2292-4488-865B-5027AEB9D1EE}" dt="2021-07-07T23:17:38.336" v="1109" actId="2711"/>
          <ac:spMkLst>
            <pc:docMk/>
            <pc:sldMk cId="3756065904" sldId="656"/>
            <ac:spMk id="49" creationId="{590D8AC3-7D76-4B3B-B2CB-8ED9772D74BC}"/>
          </ac:spMkLst>
        </pc:spChg>
        <pc:spChg chg="mod">
          <ac:chgData name="MANUEL ALBERTO GUEVARA  NAJARRO" userId="dc0839a7-ef25-445d-88fe-29223dfab4a5" providerId="ADAL" clId="{AAA2C151-2292-4488-865B-5027AEB9D1EE}" dt="2021-07-07T23:17:38.336" v="1109" actId="2711"/>
          <ac:spMkLst>
            <pc:docMk/>
            <pc:sldMk cId="3756065904" sldId="656"/>
            <ac:spMk id="50" creationId="{ED6983A1-421B-4D17-A592-09FB7118AC69}"/>
          </ac:spMkLst>
        </pc:spChg>
        <pc:spChg chg="mod">
          <ac:chgData name="MANUEL ALBERTO GUEVARA  NAJARRO" userId="dc0839a7-ef25-445d-88fe-29223dfab4a5" providerId="ADAL" clId="{AAA2C151-2292-4488-865B-5027AEB9D1EE}" dt="2021-07-07T23:17:38.336" v="1109" actId="2711"/>
          <ac:spMkLst>
            <pc:docMk/>
            <pc:sldMk cId="3756065904" sldId="656"/>
            <ac:spMk id="51" creationId="{528EED50-2ED2-4F9C-A41B-7A769ADBA09A}"/>
          </ac:spMkLst>
        </pc:spChg>
        <pc:spChg chg="mod">
          <ac:chgData name="MANUEL ALBERTO GUEVARA  NAJARRO" userId="dc0839a7-ef25-445d-88fe-29223dfab4a5" providerId="ADAL" clId="{AAA2C151-2292-4488-865B-5027AEB9D1EE}" dt="2021-07-07T23:17:38.336" v="1109" actId="2711"/>
          <ac:spMkLst>
            <pc:docMk/>
            <pc:sldMk cId="3756065904" sldId="656"/>
            <ac:spMk id="52" creationId="{6A5491D8-7C30-44C5-BC96-EED07EB33B6D}"/>
          </ac:spMkLst>
        </pc:spChg>
        <pc:spChg chg="mod">
          <ac:chgData name="MANUEL ALBERTO GUEVARA  NAJARRO" userId="dc0839a7-ef25-445d-88fe-29223dfab4a5" providerId="ADAL" clId="{AAA2C151-2292-4488-865B-5027AEB9D1EE}" dt="2021-07-07T23:17:38.336" v="1109" actId="2711"/>
          <ac:spMkLst>
            <pc:docMk/>
            <pc:sldMk cId="3756065904" sldId="656"/>
            <ac:spMk id="54" creationId="{4B911BD7-8C95-4324-AA7C-A75C2C2E35AD}"/>
          </ac:spMkLst>
        </pc:spChg>
        <pc:spChg chg="mod">
          <ac:chgData name="MANUEL ALBERTO GUEVARA  NAJARRO" userId="dc0839a7-ef25-445d-88fe-29223dfab4a5" providerId="ADAL" clId="{AAA2C151-2292-4488-865B-5027AEB9D1EE}" dt="2021-07-07T23:17:38.336" v="1109" actId="2711"/>
          <ac:spMkLst>
            <pc:docMk/>
            <pc:sldMk cId="3756065904" sldId="656"/>
            <ac:spMk id="55" creationId="{83849018-5DD9-4C05-A81B-07D47C9103BB}"/>
          </ac:spMkLst>
        </pc:spChg>
        <pc:spChg chg="mod">
          <ac:chgData name="MANUEL ALBERTO GUEVARA  NAJARRO" userId="dc0839a7-ef25-445d-88fe-29223dfab4a5" providerId="ADAL" clId="{AAA2C151-2292-4488-865B-5027AEB9D1EE}" dt="2021-07-07T23:17:38.336" v="1109" actId="2711"/>
          <ac:spMkLst>
            <pc:docMk/>
            <pc:sldMk cId="3756065904" sldId="656"/>
            <ac:spMk id="56" creationId="{7154840D-D11E-419B-BABB-8FB6312E3CF9}"/>
          </ac:spMkLst>
        </pc:spChg>
        <pc:spChg chg="mod">
          <ac:chgData name="MANUEL ALBERTO GUEVARA  NAJARRO" userId="dc0839a7-ef25-445d-88fe-29223dfab4a5" providerId="ADAL" clId="{AAA2C151-2292-4488-865B-5027AEB9D1EE}" dt="2021-07-07T23:17:38.336" v="1109" actId="2711"/>
          <ac:spMkLst>
            <pc:docMk/>
            <pc:sldMk cId="3756065904" sldId="656"/>
            <ac:spMk id="57" creationId="{D852283A-1997-4ECC-84A5-834CD04AC8E9}"/>
          </ac:spMkLst>
        </pc:spChg>
        <pc:spChg chg="mod">
          <ac:chgData name="MANUEL ALBERTO GUEVARA  NAJARRO" userId="dc0839a7-ef25-445d-88fe-29223dfab4a5" providerId="ADAL" clId="{AAA2C151-2292-4488-865B-5027AEB9D1EE}" dt="2021-07-07T23:17:38.336" v="1109" actId="2711"/>
          <ac:spMkLst>
            <pc:docMk/>
            <pc:sldMk cId="3756065904" sldId="656"/>
            <ac:spMk id="58" creationId="{A5DD556D-4822-4767-8EB1-AE5D369AF51B}"/>
          </ac:spMkLst>
        </pc:spChg>
        <pc:spChg chg="mod">
          <ac:chgData name="MANUEL ALBERTO GUEVARA  NAJARRO" userId="dc0839a7-ef25-445d-88fe-29223dfab4a5" providerId="ADAL" clId="{AAA2C151-2292-4488-865B-5027AEB9D1EE}" dt="2021-07-07T23:17:38.336" v="1109" actId="2711"/>
          <ac:spMkLst>
            <pc:docMk/>
            <pc:sldMk cId="3756065904" sldId="656"/>
            <ac:spMk id="59" creationId="{1A285099-F1F5-4CA5-84E8-795C080A343B}"/>
          </ac:spMkLst>
        </pc:spChg>
        <pc:spChg chg="mod">
          <ac:chgData name="MANUEL ALBERTO GUEVARA  NAJARRO" userId="dc0839a7-ef25-445d-88fe-29223dfab4a5" providerId="ADAL" clId="{AAA2C151-2292-4488-865B-5027AEB9D1EE}" dt="2021-07-07T23:17:38.336" v="1109" actId="2711"/>
          <ac:spMkLst>
            <pc:docMk/>
            <pc:sldMk cId="3756065904" sldId="656"/>
            <ac:spMk id="60" creationId="{F18F96BE-519C-49EF-8045-9C2F41E74024}"/>
          </ac:spMkLst>
        </pc:spChg>
        <pc:spChg chg="mod">
          <ac:chgData name="MANUEL ALBERTO GUEVARA  NAJARRO" userId="dc0839a7-ef25-445d-88fe-29223dfab4a5" providerId="ADAL" clId="{AAA2C151-2292-4488-865B-5027AEB9D1EE}" dt="2021-07-07T23:17:38.336" v="1109" actId="2711"/>
          <ac:spMkLst>
            <pc:docMk/>
            <pc:sldMk cId="3756065904" sldId="656"/>
            <ac:spMk id="61" creationId="{72398C5A-A5C9-4D7D-8448-7255E6C26805}"/>
          </ac:spMkLst>
        </pc:spChg>
        <pc:spChg chg="mod">
          <ac:chgData name="MANUEL ALBERTO GUEVARA  NAJARRO" userId="dc0839a7-ef25-445d-88fe-29223dfab4a5" providerId="ADAL" clId="{AAA2C151-2292-4488-865B-5027AEB9D1EE}" dt="2021-07-07T23:17:38.336" v="1109" actId="2711"/>
          <ac:spMkLst>
            <pc:docMk/>
            <pc:sldMk cId="3756065904" sldId="656"/>
            <ac:spMk id="62" creationId="{702D3A3E-0E87-435A-9D3C-DFBCD02462DE}"/>
          </ac:spMkLst>
        </pc:spChg>
        <pc:spChg chg="mod">
          <ac:chgData name="MANUEL ALBERTO GUEVARA  NAJARRO" userId="dc0839a7-ef25-445d-88fe-29223dfab4a5" providerId="ADAL" clId="{AAA2C151-2292-4488-865B-5027AEB9D1EE}" dt="2021-07-07T23:17:38.336" v="1109" actId="2711"/>
          <ac:spMkLst>
            <pc:docMk/>
            <pc:sldMk cId="3756065904" sldId="656"/>
            <ac:spMk id="63" creationId="{BD02B5D9-958D-4EC9-B6EC-E956FF6DB963}"/>
          </ac:spMkLst>
        </pc:spChg>
        <pc:spChg chg="add del mod topLvl">
          <ac:chgData name="MANUEL ALBERTO GUEVARA  NAJARRO" userId="dc0839a7-ef25-445d-88fe-29223dfab4a5" providerId="ADAL" clId="{AAA2C151-2292-4488-865B-5027AEB9D1EE}" dt="2021-07-07T23:24:23.089" v="1202" actId="478"/>
          <ac:spMkLst>
            <pc:docMk/>
            <pc:sldMk cId="3756065904" sldId="656"/>
            <ac:spMk id="65" creationId="{86793EEB-09A5-4177-ACD6-25EAAB3144DE}"/>
          </ac:spMkLst>
        </pc:spChg>
        <pc:spChg chg="add del mod topLvl">
          <ac:chgData name="MANUEL ALBERTO GUEVARA  NAJARRO" userId="dc0839a7-ef25-445d-88fe-29223dfab4a5" providerId="ADAL" clId="{AAA2C151-2292-4488-865B-5027AEB9D1EE}" dt="2021-07-07T23:24:23.089" v="1202" actId="478"/>
          <ac:spMkLst>
            <pc:docMk/>
            <pc:sldMk cId="3756065904" sldId="656"/>
            <ac:spMk id="66" creationId="{4AEE83A4-728D-43AF-A3BA-5D744552AE8C}"/>
          </ac:spMkLst>
        </pc:spChg>
        <pc:spChg chg="del mod topLvl">
          <ac:chgData name="MANUEL ALBERTO GUEVARA  NAJARRO" userId="dc0839a7-ef25-445d-88fe-29223dfab4a5" providerId="ADAL" clId="{AAA2C151-2292-4488-865B-5027AEB9D1EE}" dt="2021-07-07T23:24:23.089" v="1202" actId="478"/>
          <ac:spMkLst>
            <pc:docMk/>
            <pc:sldMk cId="3756065904" sldId="656"/>
            <ac:spMk id="67" creationId="{EE02DBA1-82EC-4E04-BE3A-A5C52F7C8CDF}"/>
          </ac:spMkLst>
        </pc:spChg>
        <pc:spChg chg="add del mod topLvl">
          <ac:chgData name="MANUEL ALBERTO GUEVARA  NAJARRO" userId="dc0839a7-ef25-445d-88fe-29223dfab4a5" providerId="ADAL" clId="{AAA2C151-2292-4488-865B-5027AEB9D1EE}" dt="2021-07-07T23:24:23.089" v="1202" actId="478"/>
          <ac:spMkLst>
            <pc:docMk/>
            <pc:sldMk cId="3756065904" sldId="656"/>
            <ac:spMk id="68" creationId="{AC9BED4F-D768-465F-B899-9158656BF3F3}"/>
          </ac:spMkLst>
        </pc:spChg>
        <pc:spChg chg="add del mod topLvl">
          <ac:chgData name="MANUEL ALBERTO GUEVARA  NAJARRO" userId="dc0839a7-ef25-445d-88fe-29223dfab4a5" providerId="ADAL" clId="{AAA2C151-2292-4488-865B-5027AEB9D1EE}" dt="2021-07-07T23:24:23.089" v="1202" actId="478"/>
          <ac:spMkLst>
            <pc:docMk/>
            <pc:sldMk cId="3756065904" sldId="656"/>
            <ac:spMk id="69" creationId="{625553E6-7CA7-4C70-B70C-67545493BFAA}"/>
          </ac:spMkLst>
        </pc:spChg>
        <pc:spChg chg="add del mod topLvl">
          <ac:chgData name="MANUEL ALBERTO GUEVARA  NAJARRO" userId="dc0839a7-ef25-445d-88fe-29223dfab4a5" providerId="ADAL" clId="{AAA2C151-2292-4488-865B-5027AEB9D1EE}" dt="2021-07-07T23:24:23.089" v="1202" actId="478"/>
          <ac:spMkLst>
            <pc:docMk/>
            <pc:sldMk cId="3756065904" sldId="656"/>
            <ac:spMk id="70" creationId="{FD5F44D6-BC40-4FE6-BBC5-7E98DC015E79}"/>
          </ac:spMkLst>
        </pc:spChg>
        <pc:spChg chg="add del mod topLvl">
          <ac:chgData name="MANUEL ALBERTO GUEVARA  NAJARRO" userId="dc0839a7-ef25-445d-88fe-29223dfab4a5" providerId="ADAL" clId="{AAA2C151-2292-4488-865B-5027AEB9D1EE}" dt="2021-07-07T23:24:23.089" v="1202" actId="478"/>
          <ac:spMkLst>
            <pc:docMk/>
            <pc:sldMk cId="3756065904" sldId="656"/>
            <ac:spMk id="71" creationId="{5B83B091-DAE5-4792-A030-11FE1CDDD614}"/>
          </ac:spMkLst>
        </pc:spChg>
        <pc:spChg chg="add del mod topLvl">
          <ac:chgData name="MANUEL ALBERTO GUEVARA  NAJARRO" userId="dc0839a7-ef25-445d-88fe-29223dfab4a5" providerId="ADAL" clId="{AAA2C151-2292-4488-865B-5027AEB9D1EE}" dt="2021-07-07T23:24:23.089" v="1202" actId="478"/>
          <ac:spMkLst>
            <pc:docMk/>
            <pc:sldMk cId="3756065904" sldId="656"/>
            <ac:spMk id="72" creationId="{5C355551-680D-495C-A27F-C38EAEC25A75}"/>
          </ac:spMkLst>
        </pc:spChg>
        <pc:spChg chg="add del mod topLvl">
          <ac:chgData name="MANUEL ALBERTO GUEVARA  NAJARRO" userId="dc0839a7-ef25-445d-88fe-29223dfab4a5" providerId="ADAL" clId="{AAA2C151-2292-4488-865B-5027AEB9D1EE}" dt="2021-07-07T23:24:23.089" v="1202" actId="478"/>
          <ac:spMkLst>
            <pc:docMk/>
            <pc:sldMk cId="3756065904" sldId="656"/>
            <ac:spMk id="73" creationId="{754B8DC9-B708-485A-A7B0-A8AA47F306A4}"/>
          </ac:spMkLst>
        </pc:spChg>
        <pc:spChg chg="add del mod topLvl">
          <ac:chgData name="MANUEL ALBERTO GUEVARA  NAJARRO" userId="dc0839a7-ef25-445d-88fe-29223dfab4a5" providerId="ADAL" clId="{AAA2C151-2292-4488-865B-5027AEB9D1EE}" dt="2021-07-07T23:24:23.089" v="1202" actId="478"/>
          <ac:spMkLst>
            <pc:docMk/>
            <pc:sldMk cId="3756065904" sldId="656"/>
            <ac:spMk id="74" creationId="{F2F56C3B-0CE6-4960-9561-9B10B73A6678}"/>
          </ac:spMkLst>
        </pc:spChg>
        <pc:spChg chg="add del mod topLvl">
          <ac:chgData name="MANUEL ALBERTO GUEVARA  NAJARRO" userId="dc0839a7-ef25-445d-88fe-29223dfab4a5" providerId="ADAL" clId="{AAA2C151-2292-4488-865B-5027AEB9D1EE}" dt="2021-07-07T23:24:23.089" v="1202" actId="478"/>
          <ac:spMkLst>
            <pc:docMk/>
            <pc:sldMk cId="3756065904" sldId="656"/>
            <ac:spMk id="75" creationId="{1CB61BDE-EDA2-49F7-B1E9-4BC500D9A424}"/>
          </ac:spMkLst>
        </pc:spChg>
        <pc:spChg chg="mod">
          <ac:chgData name="MANUEL ALBERTO GUEVARA  NAJARRO" userId="dc0839a7-ef25-445d-88fe-29223dfab4a5" providerId="ADAL" clId="{AAA2C151-2292-4488-865B-5027AEB9D1EE}" dt="2021-07-07T23:17:38.336" v="1109" actId="2711"/>
          <ac:spMkLst>
            <pc:docMk/>
            <pc:sldMk cId="3756065904" sldId="656"/>
            <ac:spMk id="77" creationId="{9E065E10-D828-4A71-96D3-7F1EACABE7A1}"/>
          </ac:spMkLst>
        </pc:spChg>
        <pc:spChg chg="mod">
          <ac:chgData name="MANUEL ALBERTO GUEVARA  NAJARRO" userId="dc0839a7-ef25-445d-88fe-29223dfab4a5" providerId="ADAL" clId="{AAA2C151-2292-4488-865B-5027AEB9D1EE}" dt="2021-07-07T23:17:38.336" v="1109" actId="2711"/>
          <ac:spMkLst>
            <pc:docMk/>
            <pc:sldMk cId="3756065904" sldId="656"/>
            <ac:spMk id="78" creationId="{26D4943B-B0FE-4CBB-8AEF-30D27157D6F7}"/>
          </ac:spMkLst>
        </pc:spChg>
        <pc:spChg chg="del mod">
          <ac:chgData name="MANUEL ALBERTO GUEVARA  NAJARRO" userId="dc0839a7-ef25-445d-88fe-29223dfab4a5" providerId="ADAL" clId="{AAA2C151-2292-4488-865B-5027AEB9D1EE}" dt="2021-07-07T23:24:26.797" v="1203" actId="478"/>
          <ac:spMkLst>
            <pc:docMk/>
            <pc:sldMk cId="3756065904" sldId="656"/>
            <ac:spMk id="79" creationId="{D9E8758C-C2FF-4750-8174-99AD64860D8A}"/>
          </ac:spMkLst>
        </pc:spChg>
        <pc:spChg chg="mod">
          <ac:chgData name="MANUEL ALBERTO GUEVARA  NAJARRO" userId="dc0839a7-ef25-445d-88fe-29223dfab4a5" providerId="ADAL" clId="{AAA2C151-2292-4488-865B-5027AEB9D1EE}" dt="2021-07-07T23:17:38.336" v="1109" actId="2711"/>
          <ac:spMkLst>
            <pc:docMk/>
            <pc:sldMk cId="3756065904" sldId="656"/>
            <ac:spMk id="80" creationId="{8A374F1D-BFCB-484D-BBA7-B83FFC08A1D0}"/>
          </ac:spMkLst>
        </pc:spChg>
        <pc:spChg chg="mod">
          <ac:chgData name="MANUEL ALBERTO GUEVARA  NAJARRO" userId="dc0839a7-ef25-445d-88fe-29223dfab4a5" providerId="ADAL" clId="{AAA2C151-2292-4488-865B-5027AEB9D1EE}" dt="2021-07-07T23:17:38.336" v="1109" actId="2711"/>
          <ac:spMkLst>
            <pc:docMk/>
            <pc:sldMk cId="3756065904" sldId="656"/>
            <ac:spMk id="81" creationId="{A3FAFFE3-83DC-41BB-ABDF-F95B0BC0AB4E}"/>
          </ac:spMkLst>
        </pc:spChg>
        <pc:spChg chg="mod">
          <ac:chgData name="MANUEL ALBERTO GUEVARA  NAJARRO" userId="dc0839a7-ef25-445d-88fe-29223dfab4a5" providerId="ADAL" clId="{AAA2C151-2292-4488-865B-5027AEB9D1EE}" dt="2021-07-07T23:17:38.336" v="1109" actId="2711"/>
          <ac:spMkLst>
            <pc:docMk/>
            <pc:sldMk cId="3756065904" sldId="656"/>
            <ac:spMk id="82" creationId="{BC4C09E9-9D1F-48DD-AB55-B254C0888626}"/>
          </ac:spMkLst>
        </pc:spChg>
        <pc:spChg chg="mod">
          <ac:chgData name="MANUEL ALBERTO GUEVARA  NAJARRO" userId="dc0839a7-ef25-445d-88fe-29223dfab4a5" providerId="ADAL" clId="{AAA2C151-2292-4488-865B-5027AEB9D1EE}" dt="2021-07-07T23:17:38.336" v="1109" actId="2711"/>
          <ac:spMkLst>
            <pc:docMk/>
            <pc:sldMk cId="3756065904" sldId="656"/>
            <ac:spMk id="84" creationId="{CC990404-7F86-4D53-A7C4-9A60267E0AA3}"/>
          </ac:spMkLst>
        </pc:spChg>
        <pc:spChg chg="mod">
          <ac:chgData name="MANUEL ALBERTO GUEVARA  NAJARRO" userId="dc0839a7-ef25-445d-88fe-29223dfab4a5" providerId="ADAL" clId="{AAA2C151-2292-4488-865B-5027AEB9D1EE}" dt="2021-07-07T23:17:38.336" v="1109" actId="2711"/>
          <ac:spMkLst>
            <pc:docMk/>
            <pc:sldMk cId="3756065904" sldId="656"/>
            <ac:spMk id="85" creationId="{3B194E50-70DB-49AC-B109-485971D8B850}"/>
          </ac:spMkLst>
        </pc:spChg>
        <pc:spChg chg="mod">
          <ac:chgData name="MANUEL ALBERTO GUEVARA  NAJARRO" userId="dc0839a7-ef25-445d-88fe-29223dfab4a5" providerId="ADAL" clId="{AAA2C151-2292-4488-865B-5027AEB9D1EE}" dt="2021-07-07T23:17:38.336" v="1109" actId="2711"/>
          <ac:spMkLst>
            <pc:docMk/>
            <pc:sldMk cId="3756065904" sldId="656"/>
            <ac:spMk id="86" creationId="{410E0314-C341-4D2A-89CC-8CAE8CB0A7FE}"/>
          </ac:spMkLst>
        </pc:spChg>
        <pc:spChg chg="mod">
          <ac:chgData name="MANUEL ALBERTO GUEVARA  NAJARRO" userId="dc0839a7-ef25-445d-88fe-29223dfab4a5" providerId="ADAL" clId="{AAA2C151-2292-4488-865B-5027AEB9D1EE}" dt="2021-07-07T23:17:38.336" v="1109" actId="2711"/>
          <ac:spMkLst>
            <pc:docMk/>
            <pc:sldMk cId="3756065904" sldId="656"/>
            <ac:spMk id="87" creationId="{34DFD14E-2330-4F14-B137-492FCCC1A5EC}"/>
          </ac:spMkLst>
        </pc:spChg>
        <pc:spChg chg="mod">
          <ac:chgData name="MANUEL ALBERTO GUEVARA  NAJARRO" userId="dc0839a7-ef25-445d-88fe-29223dfab4a5" providerId="ADAL" clId="{AAA2C151-2292-4488-865B-5027AEB9D1EE}" dt="2021-07-07T23:17:38.336" v="1109" actId="2711"/>
          <ac:spMkLst>
            <pc:docMk/>
            <pc:sldMk cId="3756065904" sldId="656"/>
            <ac:spMk id="88" creationId="{EB2C57BD-2417-4752-A242-6B26469E4889}"/>
          </ac:spMkLst>
        </pc:spChg>
        <pc:spChg chg="add mod">
          <ac:chgData name="MANUEL ALBERTO GUEVARA  NAJARRO" userId="dc0839a7-ef25-445d-88fe-29223dfab4a5" providerId="ADAL" clId="{AAA2C151-2292-4488-865B-5027AEB9D1EE}" dt="2021-07-07T23:17:50.984" v="1112" actId="571"/>
          <ac:spMkLst>
            <pc:docMk/>
            <pc:sldMk cId="3756065904" sldId="656"/>
            <ac:spMk id="94" creationId="{C0CE983B-A184-48CC-8982-0C222DF81D5D}"/>
          </ac:spMkLst>
        </pc:spChg>
        <pc:spChg chg="add mod">
          <ac:chgData name="MANUEL ALBERTO GUEVARA  NAJARRO" userId="dc0839a7-ef25-445d-88fe-29223dfab4a5" providerId="ADAL" clId="{AAA2C151-2292-4488-865B-5027AEB9D1EE}" dt="2021-07-07T23:17:50.984" v="1112" actId="571"/>
          <ac:spMkLst>
            <pc:docMk/>
            <pc:sldMk cId="3756065904" sldId="656"/>
            <ac:spMk id="95" creationId="{956E3B7E-6FB9-4F7B-8170-25204916DE93}"/>
          </ac:spMkLst>
        </pc:spChg>
        <pc:grpChg chg="add del mod">
          <ac:chgData name="MANUEL ALBERTO GUEVARA  NAJARRO" userId="dc0839a7-ef25-445d-88fe-29223dfab4a5" providerId="ADAL" clId="{AAA2C151-2292-4488-865B-5027AEB9D1EE}" dt="2021-07-07T23:14:41.425" v="1024" actId="165"/>
          <ac:grpSpMkLst>
            <pc:docMk/>
            <pc:sldMk cId="3756065904" sldId="656"/>
            <ac:grpSpMk id="7" creationId="{90E86AED-01EE-473C-A787-F1BD9545FC9C}"/>
          </ac:grpSpMkLst>
        </pc:grpChg>
        <pc:grpChg chg="add del mod topLvl">
          <ac:chgData name="MANUEL ALBERTO GUEVARA  NAJARRO" userId="dc0839a7-ef25-445d-88fe-29223dfab4a5" providerId="ADAL" clId="{AAA2C151-2292-4488-865B-5027AEB9D1EE}" dt="2021-07-07T23:24:34.333" v="1205" actId="478"/>
          <ac:grpSpMkLst>
            <pc:docMk/>
            <pc:sldMk cId="3756065904" sldId="656"/>
            <ac:grpSpMk id="43" creationId="{1914E0E1-6C13-4FA8-BD9C-76A5BFECD77B}"/>
          </ac:grpSpMkLst>
        </pc:grpChg>
        <pc:grpChg chg="add del mod topLvl">
          <ac:chgData name="MANUEL ALBERTO GUEVARA  NAJARRO" userId="dc0839a7-ef25-445d-88fe-29223dfab4a5" providerId="ADAL" clId="{AAA2C151-2292-4488-865B-5027AEB9D1EE}" dt="2021-07-07T23:24:38.003" v="1206" actId="478"/>
          <ac:grpSpMkLst>
            <pc:docMk/>
            <pc:sldMk cId="3756065904" sldId="656"/>
            <ac:grpSpMk id="53" creationId="{E0FF7A4C-3C8E-4E65-882A-5D011ACD7854}"/>
          </ac:grpSpMkLst>
        </pc:grpChg>
        <pc:grpChg chg="add del mod topLvl">
          <ac:chgData name="MANUEL ALBERTO GUEVARA  NAJARRO" userId="dc0839a7-ef25-445d-88fe-29223dfab4a5" providerId="ADAL" clId="{AAA2C151-2292-4488-865B-5027AEB9D1EE}" dt="2021-07-07T23:24:10.435" v="1199" actId="165"/>
          <ac:grpSpMkLst>
            <pc:docMk/>
            <pc:sldMk cId="3756065904" sldId="656"/>
            <ac:grpSpMk id="64" creationId="{7B45AF01-E9EB-4742-A43D-85220285920A}"/>
          </ac:grpSpMkLst>
        </pc:grpChg>
        <pc:grpChg chg="add del mod topLvl">
          <ac:chgData name="MANUEL ALBERTO GUEVARA  NAJARRO" userId="dc0839a7-ef25-445d-88fe-29223dfab4a5" providerId="ADAL" clId="{AAA2C151-2292-4488-865B-5027AEB9D1EE}" dt="2021-07-07T23:24:31.403" v="1204" actId="478"/>
          <ac:grpSpMkLst>
            <pc:docMk/>
            <pc:sldMk cId="3756065904" sldId="656"/>
            <ac:grpSpMk id="76" creationId="{6A52ABEF-1E72-43EC-9D2C-24721A20E2DD}"/>
          </ac:grpSpMkLst>
        </pc:grpChg>
        <pc:grpChg chg="add del mod topLvl">
          <ac:chgData name="MANUEL ALBERTO GUEVARA  NAJARRO" userId="dc0839a7-ef25-445d-88fe-29223dfab4a5" providerId="ADAL" clId="{AAA2C151-2292-4488-865B-5027AEB9D1EE}" dt="2021-07-07T23:24:39.808" v="1207" actId="478"/>
          <ac:grpSpMkLst>
            <pc:docMk/>
            <pc:sldMk cId="3756065904" sldId="656"/>
            <ac:grpSpMk id="83" creationId="{69D040B0-FBE0-4E1A-AD93-1251E9255B2F}"/>
          </ac:grpSpMkLst>
        </pc:grpChg>
        <pc:grpChg chg="add del mod">
          <ac:chgData name="MANUEL ALBERTO GUEVARA  NAJARRO" userId="dc0839a7-ef25-445d-88fe-29223dfab4a5" providerId="ADAL" clId="{AAA2C151-2292-4488-865B-5027AEB9D1EE}" dt="2021-07-07T23:14:41.425" v="1024" actId="165"/>
          <ac:grpSpMkLst>
            <pc:docMk/>
            <pc:sldMk cId="3756065904" sldId="656"/>
            <ac:grpSpMk id="89" creationId="{A3B0603F-2083-42F9-8E87-32237366EF16}"/>
          </ac:grpSpMkLst>
        </pc:grpChg>
        <pc:grpChg chg="add del mod">
          <ac:chgData name="MANUEL ALBERTO GUEVARA  NAJARRO" userId="dc0839a7-ef25-445d-88fe-29223dfab4a5" providerId="ADAL" clId="{AAA2C151-2292-4488-865B-5027AEB9D1EE}" dt="2021-07-07T23:14:41.425" v="1024" actId="165"/>
          <ac:grpSpMkLst>
            <pc:docMk/>
            <pc:sldMk cId="3756065904" sldId="656"/>
            <ac:grpSpMk id="90" creationId="{9B01D070-5F57-4316-B032-4D91D8E73150}"/>
          </ac:grpSpMkLst>
        </pc:grpChg>
        <pc:grpChg chg="add del mod">
          <ac:chgData name="MANUEL ALBERTO GUEVARA  NAJARRO" userId="dc0839a7-ef25-445d-88fe-29223dfab4a5" providerId="ADAL" clId="{AAA2C151-2292-4488-865B-5027AEB9D1EE}" dt="2021-07-07T23:14:41.425" v="1024" actId="165"/>
          <ac:grpSpMkLst>
            <pc:docMk/>
            <pc:sldMk cId="3756065904" sldId="656"/>
            <ac:grpSpMk id="91" creationId="{F0A7A74A-BCC1-42A3-AC3E-F5A226588CCC}"/>
          </ac:grpSpMkLst>
        </pc:grpChg>
        <pc:grpChg chg="add del mod">
          <ac:chgData name="MANUEL ALBERTO GUEVARA  NAJARRO" userId="dc0839a7-ef25-445d-88fe-29223dfab4a5" providerId="ADAL" clId="{AAA2C151-2292-4488-865B-5027AEB9D1EE}" dt="2021-07-07T23:14:41.425" v="1024" actId="165"/>
          <ac:grpSpMkLst>
            <pc:docMk/>
            <pc:sldMk cId="3756065904" sldId="656"/>
            <ac:grpSpMk id="92" creationId="{67D9E333-9314-41AC-B7C7-4C85A19F84DC}"/>
          </ac:grpSpMkLst>
        </pc:grpChg>
        <pc:picChg chg="add mod">
          <ac:chgData name="MANUEL ALBERTO GUEVARA  NAJARRO" userId="dc0839a7-ef25-445d-88fe-29223dfab4a5" providerId="ADAL" clId="{AAA2C151-2292-4488-865B-5027AEB9D1EE}" dt="2021-07-07T23:27:56.262" v="1328" actId="1036"/>
          <ac:picMkLst>
            <pc:docMk/>
            <pc:sldMk cId="3756065904" sldId="656"/>
            <ac:picMk id="96" creationId="{643FF20B-D80D-4ADD-940F-E2AB0CBC7499}"/>
          </ac:picMkLst>
        </pc:picChg>
        <pc:picChg chg="add mod">
          <ac:chgData name="MANUEL ALBERTO GUEVARA  NAJARRO" userId="dc0839a7-ef25-445d-88fe-29223dfab4a5" providerId="ADAL" clId="{AAA2C151-2292-4488-865B-5027AEB9D1EE}" dt="2021-07-07T23:27:56.262" v="1328" actId="1036"/>
          <ac:picMkLst>
            <pc:docMk/>
            <pc:sldMk cId="3756065904" sldId="656"/>
            <ac:picMk id="98" creationId="{A6898028-0E45-47A0-BF37-189FC19FCA60}"/>
          </ac:picMkLst>
        </pc:picChg>
        <pc:picChg chg="add mod">
          <ac:chgData name="MANUEL ALBERTO GUEVARA  NAJARRO" userId="dc0839a7-ef25-445d-88fe-29223dfab4a5" providerId="ADAL" clId="{AAA2C151-2292-4488-865B-5027AEB9D1EE}" dt="2021-07-07T23:27:56.262" v="1328" actId="1036"/>
          <ac:picMkLst>
            <pc:docMk/>
            <pc:sldMk cId="3756065904" sldId="656"/>
            <ac:picMk id="100" creationId="{4C8491F9-C26F-4495-9E5C-A9F57801F44F}"/>
          </ac:picMkLst>
        </pc:picChg>
        <pc:picChg chg="add mod">
          <ac:chgData name="MANUEL ALBERTO GUEVARA  NAJARRO" userId="dc0839a7-ef25-445d-88fe-29223dfab4a5" providerId="ADAL" clId="{AAA2C151-2292-4488-865B-5027AEB9D1EE}" dt="2021-07-07T23:27:56.262" v="1328" actId="1036"/>
          <ac:picMkLst>
            <pc:docMk/>
            <pc:sldMk cId="3756065904" sldId="656"/>
            <ac:picMk id="102" creationId="{CDEE5ADB-5978-43DA-9CEE-32655887FC6E}"/>
          </ac:picMkLst>
        </pc:picChg>
        <pc:picChg chg="add mod">
          <ac:chgData name="MANUEL ALBERTO GUEVARA  NAJARRO" userId="dc0839a7-ef25-445d-88fe-29223dfab4a5" providerId="ADAL" clId="{AAA2C151-2292-4488-865B-5027AEB9D1EE}" dt="2021-07-07T23:27:56.262" v="1328" actId="1036"/>
          <ac:picMkLst>
            <pc:docMk/>
            <pc:sldMk cId="3756065904" sldId="656"/>
            <ac:picMk id="104" creationId="{676D8193-5408-49A6-AE62-4ABCEFD7529C}"/>
          </ac:picMkLst>
        </pc:picChg>
        <pc:picChg chg="del">
          <ac:chgData name="MANUEL ALBERTO GUEVARA  NAJARRO" userId="dc0839a7-ef25-445d-88fe-29223dfab4a5" providerId="ADAL" clId="{AAA2C151-2292-4488-865B-5027AEB9D1EE}" dt="2021-07-07T22:56:28.929" v="890" actId="478"/>
          <ac:picMkLst>
            <pc:docMk/>
            <pc:sldMk cId="3756065904" sldId="656"/>
            <ac:picMk id="2050" creationId="{79DD8B12-4C8E-416D-8C78-CB78BF213BB2}"/>
          </ac:picMkLst>
        </pc:picChg>
        <pc:cxnChg chg="add mod topLvl">
          <ac:chgData name="MANUEL ALBERTO GUEVARA  NAJARRO" userId="dc0839a7-ef25-445d-88fe-29223dfab4a5" providerId="ADAL" clId="{AAA2C151-2292-4488-865B-5027AEB9D1EE}" dt="2021-07-07T23:14:41.425" v="1024" actId="165"/>
          <ac:cxnSpMkLst>
            <pc:docMk/>
            <pc:sldMk cId="3756065904" sldId="656"/>
            <ac:cxnSpMk id="12" creationId="{BA97BF12-043E-4373-87CD-8500C1C877EB}"/>
          </ac:cxnSpMkLst>
        </pc:cxnChg>
        <pc:cxnChg chg="add mod topLvl">
          <ac:chgData name="MANUEL ALBERTO GUEVARA  NAJARRO" userId="dc0839a7-ef25-445d-88fe-29223dfab4a5" providerId="ADAL" clId="{AAA2C151-2292-4488-865B-5027AEB9D1EE}" dt="2021-07-07T23:14:41.425" v="1024" actId="165"/>
          <ac:cxnSpMkLst>
            <pc:docMk/>
            <pc:sldMk cId="3756065904" sldId="656"/>
            <ac:cxnSpMk id="17" creationId="{DB8BFC56-5BB1-46C7-8A73-C02A1901101F}"/>
          </ac:cxnSpMkLst>
        </pc:cxnChg>
        <pc:cxnChg chg="add mod topLvl">
          <ac:chgData name="MANUEL ALBERTO GUEVARA  NAJARRO" userId="dc0839a7-ef25-445d-88fe-29223dfab4a5" providerId="ADAL" clId="{AAA2C151-2292-4488-865B-5027AEB9D1EE}" dt="2021-07-07T23:14:41.425" v="1024" actId="165"/>
          <ac:cxnSpMkLst>
            <pc:docMk/>
            <pc:sldMk cId="3756065904" sldId="656"/>
            <ac:cxnSpMk id="22" creationId="{B385292B-EBAD-4582-966A-D07316357A5E}"/>
          </ac:cxnSpMkLst>
        </pc:cxnChg>
        <pc:cxnChg chg="add mod topLvl">
          <ac:chgData name="MANUEL ALBERTO GUEVARA  NAJARRO" userId="dc0839a7-ef25-445d-88fe-29223dfab4a5" providerId="ADAL" clId="{AAA2C151-2292-4488-865B-5027AEB9D1EE}" dt="2021-07-07T23:14:41.425" v="1024" actId="165"/>
          <ac:cxnSpMkLst>
            <pc:docMk/>
            <pc:sldMk cId="3756065904" sldId="656"/>
            <ac:cxnSpMk id="27" creationId="{20CE1607-FEB9-407A-A439-D92449C64A4E}"/>
          </ac:cxnSpMkLst>
        </pc:cxnChg>
        <pc:cxnChg chg="add mod topLvl">
          <ac:chgData name="MANUEL ALBERTO GUEVARA  NAJARRO" userId="dc0839a7-ef25-445d-88fe-29223dfab4a5" providerId="ADAL" clId="{AAA2C151-2292-4488-865B-5027AEB9D1EE}" dt="2021-07-07T23:14:41.425" v="1024" actId="165"/>
          <ac:cxnSpMkLst>
            <pc:docMk/>
            <pc:sldMk cId="3756065904" sldId="656"/>
            <ac:cxnSpMk id="32" creationId="{87FBCC52-A85A-4966-B5DD-14DD5167D91E}"/>
          </ac:cxnSpMkLst>
        </pc:cxnChg>
      </pc:sldChg>
      <pc:sldChg chg="modSp add mod">
        <pc:chgData name="MANUEL ALBERTO GUEVARA  NAJARRO" userId="dc0839a7-ef25-445d-88fe-29223dfab4a5" providerId="ADAL" clId="{AAA2C151-2292-4488-865B-5027AEB9D1EE}" dt="2021-07-07T23:28:19.765" v="1331"/>
        <pc:sldMkLst>
          <pc:docMk/>
          <pc:sldMk cId="3917846425" sldId="657"/>
        </pc:sldMkLst>
        <pc:spChg chg="mod">
          <ac:chgData name="MANUEL ALBERTO GUEVARA  NAJARRO" userId="dc0839a7-ef25-445d-88fe-29223dfab4a5" providerId="ADAL" clId="{AAA2C151-2292-4488-865B-5027AEB9D1EE}" dt="2021-07-07T23:28:19.765" v="1331"/>
          <ac:spMkLst>
            <pc:docMk/>
            <pc:sldMk cId="3917846425" sldId="657"/>
            <ac:spMk id="39" creationId="{5B50F23F-1F37-4A31-9F4C-437F9F843211}"/>
          </ac:spMkLst>
        </pc:spChg>
        <pc:spChg chg="mod">
          <ac:chgData name="MANUEL ALBERTO GUEVARA  NAJARRO" userId="dc0839a7-ef25-445d-88fe-29223dfab4a5" providerId="ADAL" clId="{AAA2C151-2292-4488-865B-5027AEB9D1EE}" dt="2021-07-07T23:28:16.309" v="1330" actId="14100"/>
          <ac:spMkLst>
            <pc:docMk/>
            <pc:sldMk cId="3917846425" sldId="657"/>
            <ac:spMk id="40" creationId="{547C488D-3E4A-4460-B9AC-DA95E12A7AA2}"/>
          </ac:spMkLst>
        </pc:spChg>
        <pc:spChg chg="mod">
          <ac:chgData name="MANUEL ALBERTO GUEVARA  NAJARRO" userId="dc0839a7-ef25-445d-88fe-29223dfab4a5" providerId="ADAL" clId="{AAA2C151-2292-4488-865B-5027AEB9D1EE}" dt="2021-07-07T23:28:16.309" v="1330" actId="14100"/>
          <ac:spMkLst>
            <pc:docMk/>
            <pc:sldMk cId="3917846425" sldId="657"/>
            <ac:spMk id="42" creationId="{16F47249-0DE4-48AA-8DE1-1200672743C1}"/>
          </ac:spMkLst>
        </pc:spChg>
      </pc:sldChg>
      <pc:sldChg chg="del">
        <pc:chgData name="MANUEL ALBERTO GUEVARA  NAJARRO" userId="dc0839a7-ef25-445d-88fe-29223dfab4a5" providerId="ADAL" clId="{AAA2C151-2292-4488-865B-5027AEB9D1EE}" dt="2021-07-07T20:06:44.862" v="114" actId="47"/>
        <pc:sldMkLst>
          <pc:docMk/>
          <pc:sldMk cId="3735815868" sldId="659"/>
        </pc:sldMkLst>
      </pc:sldChg>
      <pc:sldChg chg="del">
        <pc:chgData name="MANUEL ALBERTO GUEVARA  NAJARRO" userId="dc0839a7-ef25-445d-88fe-29223dfab4a5" providerId="ADAL" clId="{AAA2C151-2292-4488-865B-5027AEB9D1EE}" dt="2021-07-07T20:06:44.862" v="114" actId="47"/>
        <pc:sldMkLst>
          <pc:docMk/>
          <pc:sldMk cId="852149700" sldId="660"/>
        </pc:sldMkLst>
      </pc:sldChg>
      <pc:sldChg chg="del">
        <pc:chgData name="MANUEL ALBERTO GUEVARA  NAJARRO" userId="dc0839a7-ef25-445d-88fe-29223dfab4a5" providerId="ADAL" clId="{AAA2C151-2292-4488-865B-5027AEB9D1EE}" dt="2021-07-07T20:06:44.862" v="114" actId="47"/>
        <pc:sldMkLst>
          <pc:docMk/>
          <pc:sldMk cId="218323285" sldId="661"/>
        </pc:sldMkLst>
      </pc:sldChg>
      <pc:sldChg chg="del">
        <pc:chgData name="MANUEL ALBERTO GUEVARA  NAJARRO" userId="dc0839a7-ef25-445d-88fe-29223dfab4a5" providerId="ADAL" clId="{AAA2C151-2292-4488-865B-5027AEB9D1EE}" dt="2021-07-07T20:06:44.862" v="114" actId="47"/>
        <pc:sldMkLst>
          <pc:docMk/>
          <pc:sldMk cId="1218013973" sldId="662"/>
        </pc:sldMkLst>
      </pc:sldChg>
      <pc:sldChg chg="del">
        <pc:chgData name="MANUEL ALBERTO GUEVARA  NAJARRO" userId="dc0839a7-ef25-445d-88fe-29223dfab4a5" providerId="ADAL" clId="{AAA2C151-2292-4488-865B-5027AEB9D1EE}" dt="2021-07-07T20:06:44.862" v="114" actId="47"/>
        <pc:sldMkLst>
          <pc:docMk/>
          <pc:sldMk cId="589212707" sldId="663"/>
        </pc:sldMkLst>
      </pc:sldChg>
      <pc:sldChg chg="del">
        <pc:chgData name="MANUEL ALBERTO GUEVARA  NAJARRO" userId="dc0839a7-ef25-445d-88fe-29223dfab4a5" providerId="ADAL" clId="{AAA2C151-2292-4488-865B-5027AEB9D1EE}" dt="2021-07-07T20:06:44.862" v="114" actId="47"/>
        <pc:sldMkLst>
          <pc:docMk/>
          <pc:sldMk cId="512723185" sldId="664"/>
        </pc:sldMkLst>
      </pc:sldChg>
      <pc:sldChg chg="del">
        <pc:chgData name="MANUEL ALBERTO GUEVARA  NAJARRO" userId="dc0839a7-ef25-445d-88fe-29223dfab4a5" providerId="ADAL" clId="{AAA2C151-2292-4488-865B-5027AEB9D1EE}" dt="2021-07-07T20:06:44.862" v="114" actId="47"/>
        <pc:sldMkLst>
          <pc:docMk/>
          <pc:sldMk cId="476356547" sldId="665"/>
        </pc:sldMkLst>
      </pc:sldChg>
    </pc:docChg>
  </pc:docChgLst>
  <pc:docChgLst>
    <pc:chgData name="Desarrollo Curricular" userId="Uj8/G68TFYZtKNL0HEibgmfKnkzbSN8gp6nHJ90u8Bk=" providerId="None" clId="Web-{D47D512E-C585-4B9F-AF2F-D768E65B50D4}"/>
    <pc:docChg chg="modSld">
      <pc:chgData name="Desarrollo Curricular" userId="Uj8/G68TFYZtKNL0HEibgmfKnkzbSN8gp6nHJ90u8Bk=" providerId="None" clId="Web-{D47D512E-C585-4B9F-AF2F-D768E65B50D4}" dt="2021-08-24T14:30:17.631" v="0" actId="20577"/>
      <pc:docMkLst>
        <pc:docMk/>
      </pc:docMkLst>
      <pc:sldChg chg="modSp">
        <pc:chgData name="Desarrollo Curricular" userId="Uj8/G68TFYZtKNL0HEibgmfKnkzbSN8gp6nHJ90u8Bk=" providerId="None" clId="Web-{D47D512E-C585-4B9F-AF2F-D768E65B50D4}" dt="2021-08-24T14:30:17.631" v="0" actId="20577"/>
        <pc:sldMkLst>
          <pc:docMk/>
          <pc:sldMk cId="4227363741" sldId="260"/>
        </pc:sldMkLst>
        <pc:spChg chg="mod">
          <ac:chgData name="Desarrollo Curricular" userId="Uj8/G68TFYZtKNL0HEibgmfKnkzbSN8gp6nHJ90u8Bk=" providerId="None" clId="Web-{D47D512E-C585-4B9F-AF2F-D768E65B50D4}" dt="2021-08-24T14:30:17.631" v="0" actId="20577"/>
          <ac:spMkLst>
            <pc:docMk/>
            <pc:sldMk cId="4227363741" sldId="260"/>
            <ac:spMk id="2" creationId="{51FB5928-6A9D-4A40-A59B-3E296900738E}"/>
          </ac:spMkLst>
        </pc:spChg>
      </pc:sldChg>
    </pc:docChg>
  </pc:docChgLst>
  <pc:docChgLst>
    <pc:chgData name="Desarrollo Curricular" clId="Web-{E1BD9046-ADBE-4791-90D3-255924FFE5AD}"/>
    <pc:docChg chg="delSld modSld">
      <pc:chgData name="Desarrollo Curricular" userId="" providerId="" clId="Web-{E1BD9046-ADBE-4791-90D3-255924FFE5AD}" dt="2021-05-31T22:24:23.656" v="1"/>
      <pc:docMkLst>
        <pc:docMk/>
      </pc:docMkLst>
      <pc:sldChg chg="delSp">
        <pc:chgData name="Desarrollo Curricular" userId="" providerId="" clId="Web-{E1BD9046-ADBE-4791-90D3-255924FFE5AD}" dt="2021-05-31T22:24:23.656" v="1"/>
        <pc:sldMkLst>
          <pc:docMk/>
          <pc:sldMk cId="2866921917" sldId="563"/>
        </pc:sldMkLst>
        <pc:spChg chg="del">
          <ac:chgData name="Desarrollo Curricular" userId="" providerId="" clId="Web-{E1BD9046-ADBE-4791-90D3-255924FFE5AD}" dt="2021-05-31T22:24:23.656" v="1"/>
          <ac:spMkLst>
            <pc:docMk/>
            <pc:sldMk cId="2866921917" sldId="563"/>
            <ac:spMk id="3" creationId="{510FA6F5-77D4-D245-A373-981E07E592A9}"/>
          </ac:spMkLst>
        </pc:spChg>
      </pc:sldChg>
      <pc:sldChg chg="del">
        <pc:chgData name="Desarrollo Curricular" userId="" providerId="" clId="Web-{E1BD9046-ADBE-4791-90D3-255924FFE5AD}" dt="2021-05-31T22:24:16.796" v="0"/>
        <pc:sldMkLst>
          <pc:docMk/>
          <pc:sldMk cId="3657153734" sldId="625"/>
        </pc:sldMkLst>
      </pc:sldChg>
    </pc:docChg>
  </pc:docChgLst>
  <pc:docChgLst>
    <pc:chgData name="Desarrollo Curricular" clId="Web-{D03FB84D-AF2A-461A-B46F-DD7B3F5826B6}"/>
    <pc:docChg chg="addSld delSld modSld sldOrd">
      <pc:chgData name="Desarrollo Curricular" userId="" providerId="" clId="Web-{D03FB84D-AF2A-461A-B46F-DD7B3F5826B6}" dt="2021-05-26T13:43:00.766" v="14" actId="20577"/>
      <pc:docMkLst>
        <pc:docMk/>
      </pc:docMkLst>
      <pc:sldChg chg="modSp del">
        <pc:chgData name="Desarrollo Curricular" userId="" providerId="" clId="Web-{D03FB84D-AF2A-461A-B46F-DD7B3F5826B6}" dt="2021-05-26T13:42:01.718" v="1"/>
        <pc:sldMkLst>
          <pc:docMk/>
          <pc:sldMk cId="3825174403" sldId="288"/>
        </pc:sldMkLst>
        <pc:spChg chg="mod">
          <ac:chgData name="Desarrollo Curricular" userId="" providerId="" clId="Web-{D03FB84D-AF2A-461A-B46F-DD7B3F5826B6}" dt="2021-05-26T13:41:45.593" v="0" actId="20577"/>
          <ac:spMkLst>
            <pc:docMk/>
            <pc:sldMk cId="3825174403" sldId="288"/>
            <ac:spMk id="2" creationId="{429C049A-7F2A-BC47-B9C2-0C6CE4CD201C}"/>
          </ac:spMkLst>
        </pc:spChg>
      </pc:sldChg>
      <pc:sldChg chg="addSp delSp">
        <pc:chgData name="Desarrollo Curricular" userId="" providerId="" clId="Web-{D03FB84D-AF2A-461A-B46F-DD7B3F5826B6}" dt="2021-05-26T13:42:13.562" v="5"/>
        <pc:sldMkLst>
          <pc:docMk/>
          <pc:sldMk cId="2866921917" sldId="563"/>
        </pc:sldMkLst>
        <pc:spChg chg="add del">
          <ac:chgData name="Desarrollo Curricular" userId="" providerId="" clId="Web-{D03FB84D-AF2A-461A-B46F-DD7B3F5826B6}" dt="2021-05-26T13:42:13.562" v="5"/>
          <ac:spMkLst>
            <pc:docMk/>
            <pc:sldMk cId="2866921917" sldId="563"/>
            <ac:spMk id="3" creationId="{510C7750-92C1-4B86-BEC3-F7F77A015369}"/>
          </ac:spMkLst>
        </pc:spChg>
        <pc:spChg chg="add del">
          <ac:chgData name="Desarrollo Curricular" userId="" providerId="" clId="Web-{D03FB84D-AF2A-461A-B46F-DD7B3F5826B6}" dt="2021-05-26T13:42:10.109" v="4"/>
          <ac:spMkLst>
            <pc:docMk/>
            <pc:sldMk cId="2866921917" sldId="563"/>
            <ac:spMk id="4" creationId="{E7D933D2-DD93-46CE-A7F9-DD0D45489857}"/>
          </ac:spMkLst>
        </pc:spChg>
      </pc:sldChg>
      <pc:sldChg chg="addSp">
        <pc:chgData name="Desarrollo Curricular" userId="" providerId="" clId="Web-{D03FB84D-AF2A-461A-B46F-DD7B3F5826B6}" dt="2021-05-26T13:42:31.625" v="6"/>
        <pc:sldMkLst>
          <pc:docMk/>
          <pc:sldMk cId="1026487" sldId="564"/>
        </pc:sldMkLst>
        <pc:spChg chg="add">
          <ac:chgData name="Desarrollo Curricular" userId="" providerId="" clId="Web-{D03FB84D-AF2A-461A-B46F-DD7B3F5826B6}" dt="2021-05-26T13:42:31.625" v="6"/>
          <ac:spMkLst>
            <pc:docMk/>
            <pc:sldMk cId="1026487" sldId="564"/>
            <ac:spMk id="3" creationId="{BC057E80-EF45-4BFA-81AB-236A4564C5A5}"/>
          </ac:spMkLst>
        </pc:spChg>
      </pc:sldChg>
      <pc:sldChg chg="addSp delSp modSp add ord replId">
        <pc:chgData name="Desarrollo Curricular" userId="" providerId="" clId="Web-{D03FB84D-AF2A-461A-B46F-DD7B3F5826B6}" dt="2021-05-26T13:43:00.766" v="14" actId="20577"/>
        <pc:sldMkLst>
          <pc:docMk/>
          <pc:sldMk cId="3657153734" sldId="625"/>
        </pc:sldMkLst>
        <pc:spChg chg="add del mod">
          <ac:chgData name="Desarrollo Curricular" userId="" providerId="" clId="Web-{D03FB84D-AF2A-461A-B46F-DD7B3F5826B6}" dt="2021-05-26T13:42:53.641" v="12"/>
          <ac:spMkLst>
            <pc:docMk/>
            <pc:sldMk cId="3657153734" sldId="625"/>
            <ac:spMk id="2" creationId="{C41C7A3F-DDF6-48FE-96D5-11DA799F028A}"/>
          </ac:spMkLst>
        </pc:spChg>
        <pc:spChg chg="mod">
          <ac:chgData name="Desarrollo Curricular" userId="" providerId="" clId="Web-{D03FB84D-AF2A-461A-B46F-DD7B3F5826B6}" dt="2021-05-26T13:43:00.766" v="14" actId="20577"/>
          <ac:spMkLst>
            <pc:docMk/>
            <pc:sldMk cId="3657153734" sldId="625"/>
            <ac:spMk id="3" creationId="{7279C2AC-66F9-4C8F-929B-40A387D8CCE2}"/>
          </ac:spMkLst>
        </pc:spChg>
      </pc:sldChg>
    </pc:docChg>
  </pc:docChgLst>
  <pc:docChgLst>
    <pc:chgData name="MANUEL ALBERTO GUEVARA  NAJARRO" userId="dc0839a7-ef25-445d-88fe-29223dfab4a5" providerId="ADAL" clId="{5109A622-0B6F-4C6B-9FD7-82AAD568679F}"/>
    <pc:docChg chg="undo custSel addSld delSld modSld">
      <pc:chgData name="MANUEL ALBERTO GUEVARA  NAJARRO" userId="dc0839a7-ef25-445d-88fe-29223dfab4a5" providerId="ADAL" clId="{5109A622-0B6F-4C6B-9FD7-82AAD568679F}" dt="2021-07-02T01:06:35.709" v="920" actId="20577"/>
      <pc:docMkLst>
        <pc:docMk/>
      </pc:docMkLst>
      <pc:sldChg chg="modSp mod">
        <pc:chgData name="MANUEL ALBERTO GUEVARA  NAJARRO" userId="dc0839a7-ef25-445d-88fe-29223dfab4a5" providerId="ADAL" clId="{5109A622-0B6F-4C6B-9FD7-82AAD568679F}" dt="2021-07-01T23:06:23.093" v="4" actId="20577"/>
        <pc:sldMkLst>
          <pc:docMk/>
          <pc:sldMk cId="2866921917" sldId="563"/>
        </pc:sldMkLst>
        <pc:spChg chg="mod">
          <ac:chgData name="MANUEL ALBERTO GUEVARA  NAJARRO" userId="dc0839a7-ef25-445d-88fe-29223dfab4a5" providerId="ADAL" clId="{5109A622-0B6F-4C6B-9FD7-82AAD568679F}" dt="2021-07-01T23:06:23.093" v="4" actId="20577"/>
          <ac:spMkLst>
            <pc:docMk/>
            <pc:sldMk cId="2866921917" sldId="563"/>
            <ac:spMk id="2" creationId="{7273257F-D179-0F4C-B01F-BB2035DAEC54}"/>
          </ac:spMkLst>
        </pc:spChg>
      </pc:sldChg>
      <pc:sldChg chg="modSp mod">
        <pc:chgData name="MANUEL ALBERTO GUEVARA  NAJARRO" userId="dc0839a7-ef25-445d-88fe-29223dfab4a5" providerId="ADAL" clId="{5109A622-0B6F-4C6B-9FD7-82AAD568679F}" dt="2021-07-01T23:39:49.781" v="129" actId="20577"/>
        <pc:sldMkLst>
          <pc:docMk/>
          <pc:sldMk cId="1026487" sldId="564"/>
        </pc:sldMkLst>
        <pc:spChg chg="mod">
          <ac:chgData name="MANUEL ALBERTO GUEVARA  NAJARRO" userId="dc0839a7-ef25-445d-88fe-29223dfab4a5" providerId="ADAL" clId="{5109A622-0B6F-4C6B-9FD7-82AAD568679F}" dt="2021-07-01T23:06:35.870" v="23" actId="20577"/>
          <ac:spMkLst>
            <pc:docMk/>
            <pc:sldMk cId="1026487" sldId="564"/>
            <ac:spMk id="2" creationId="{69470D82-C3C2-4243-B13D-0D81D2A1113E}"/>
          </ac:spMkLst>
        </pc:spChg>
        <pc:spChg chg="mod">
          <ac:chgData name="MANUEL ALBERTO GUEVARA  NAJARRO" userId="dc0839a7-ef25-445d-88fe-29223dfab4a5" providerId="ADAL" clId="{5109A622-0B6F-4C6B-9FD7-82AAD568679F}" dt="2021-07-01T23:39:49.781" v="129" actId="20577"/>
          <ac:spMkLst>
            <pc:docMk/>
            <pc:sldMk cId="1026487" sldId="564"/>
            <ac:spMk id="5" creationId="{079F80E9-C8D2-8B42-B481-B910D99A780C}"/>
          </ac:spMkLst>
        </pc:spChg>
      </pc:sldChg>
      <pc:sldChg chg="addSp">
        <pc:chgData name="MANUEL ALBERTO GUEVARA  NAJARRO" userId="dc0839a7-ef25-445d-88fe-29223dfab4a5" providerId="ADAL" clId="{5109A622-0B6F-4C6B-9FD7-82AAD568679F}" dt="2021-07-01T23:22:01.284" v="42"/>
        <pc:sldMkLst>
          <pc:docMk/>
          <pc:sldMk cId="507713633" sldId="632"/>
        </pc:sldMkLst>
        <pc:spChg chg="add">
          <ac:chgData name="MANUEL ALBERTO GUEVARA  NAJARRO" userId="dc0839a7-ef25-445d-88fe-29223dfab4a5" providerId="ADAL" clId="{5109A622-0B6F-4C6B-9FD7-82AAD568679F}" dt="2021-07-01T23:22:01.284" v="42"/>
          <ac:spMkLst>
            <pc:docMk/>
            <pc:sldMk cId="507713633" sldId="632"/>
            <ac:spMk id="2" creationId="{A617DD5D-20C8-411F-84FF-3BAEF32FDAC4}"/>
          </ac:spMkLst>
        </pc:spChg>
      </pc:sldChg>
      <pc:sldChg chg="addSp delSp modSp add del mod">
        <pc:chgData name="MANUEL ALBERTO GUEVARA  NAJARRO" userId="dc0839a7-ef25-445d-88fe-29223dfab4a5" providerId="ADAL" clId="{5109A622-0B6F-4C6B-9FD7-82AAD568679F}" dt="2021-07-02T00:12:40.174" v="369" actId="14100"/>
        <pc:sldMkLst>
          <pc:docMk/>
          <pc:sldMk cId="1889000168" sldId="632"/>
        </pc:sldMkLst>
        <pc:spChg chg="add del mod">
          <ac:chgData name="MANUEL ALBERTO GUEVARA  NAJARRO" userId="dc0839a7-ef25-445d-88fe-29223dfab4a5" providerId="ADAL" clId="{5109A622-0B6F-4C6B-9FD7-82AAD568679F}" dt="2021-07-02T00:12:39.607" v="368" actId="478"/>
          <ac:spMkLst>
            <pc:docMk/>
            <pc:sldMk cId="1889000168" sldId="632"/>
            <ac:spMk id="3" creationId="{5327DF32-D4F0-4BD6-8173-B6DEFE237903}"/>
          </ac:spMkLst>
        </pc:spChg>
        <pc:spChg chg="mod">
          <ac:chgData name="MANUEL ALBERTO GUEVARA  NAJARRO" userId="dc0839a7-ef25-445d-88fe-29223dfab4a5" providerId="ADAL" clId="{5109A622-0B6F-4C6B-9FD7-82AAD568679F}" dt="2021-07-01T23:20:12.833" v="38"/>
          <ac:spMkLst>
            <pc:docMk/>
            <pc:sldMk cId="1889000168" sldId="632"/>
            <ac:spMk id="5" creationId="{5ECE236A-6C3C-46E8-A81F-7846D7B4570C}"/>
          </ac:spMkLst>
        </pc:spChg>
        <pc:spChg chg="mod">
          <ac:chgData name="MANUEL ALBERTO GUEVARA  NAJARRO" userId="dc0839a7-ef25-445d-88fe-29223dfab4a5" providerId="ADAL" clId="{5109A622-0B6F-4C6B-9FD7-82AAD568679F}" dt="2021-07-02T00:12:40.174" v="369" actId="14100"/>
          <ac:spMkLst>
            <pc:docMk/>
            <pc:sldMk cId="1889000168" sldId="632"/>
            <ac:spMk id="6" creationId="{62B8E1A4-E755-4E07-B436-48B0481D7B00}"/>
          </ac:spMkLst>
        </pc:spChg>
        <pc:picChg chg="add del mod">
          <ac:chgData name="MANUEL ALBERTO GUEVARA  NAJARRO" userId="dc0839a7-ef25-445d-88fe-29223dfab4a5" providerId="ADAL" clId="{5109A622-0B6F-4C6B-9FD7-82AAD568679F}" dt="2021-07-02T00:12:39.607" v="368" actId="478"/>
          <ac:picMkLst>
            <pc:docMk/>
            <pc:sldMk cId="1889000168" sldId="632"/>
            <ac:picMk id="10" creationId="{F715C18E-F8C5-4C70-9752-8EDE5E424121}"/>
          </ac:picMkLst>
        </pc:picChg>
        <pc:picChg chg="mod">
          <ac:chgData name="MANUEL ALBERTO GUEVARA  NAJARRO" userId="dc0839a7-ef25-445d-88fe-29223dfab4a5" providerId="ADAL" clId="{5109A622-0B6F-4C6B-9FD7-82AAD568679F}" dt="2021-07-02T00:12:35.686" v="364" actId="1076"/>
          <ac:picMkLst>
            <pc:docMk/>
            <pc:sldMk cId="1889000168" sldId="632"/>
            <ac:picMk id="3074" creationId="{F623CA19-E0C7-4E49-B754-CA7B0B32E0B0}"/>
          </ac:picMkLst>
        </pc:picChg>
      </pc:sldChg>
      <pc:sldChg chg="addSp">
        <pc:chgData name="MANUEL ALBERTO GUEVARA  NAJARRO" userId="dc0839a7-ef25-445d-88fe-29223dfab4a5" providerId="ADAL" clId="{5109A622-0B6F-4C6B-9FD7-82AAD568679F}" dt="2021-07-02T00:12:09.358" v="339"/>
        <pc:sldMkLst>
          <pc:docMk/>
          <pc:sldMk cId="2175147670" sldId="632"/>
        </pc:sldMkLst>
        <pc:picChg chg="add">
          <ac:chgData name="MANUEL ALBERTO GUEVARA  NAJARRO" userId="dc0839a7-ef25-445d-88fe-29223dfab4a5" providerId="ADAL" clId="{5109A622-0B6F-4C6B-9FD7-82AAD568679F}" dt="2021-07-02T00:12:09.358" v="339"/>
          <ac:picMkLst>
            <pc:docMk/>
            <pc:sldMk cId="2175147670" sldId="632"/>
            <ac:picMk id="3074" creationId="{F623CA19-E0C7-4E49-B754-CA7B0B32E0B0}"/>
          </ac:picMkLst>
        </pc:picChg>
      </pc:sldChg>
      <pc:sldChg chg="del">
        <pc:chgData name="MANUEL ALBERTO GUEVARA  NAJARRO" userId="dc0839a7-ef25-445d-88fe-29223dfab4a5" providerId="ADAL" clId="{5109A622-0B6F-4C6B-9FD7-82AAD568679F}" dt="2021-07-01T23:22:21.389" v="49" actId="47"/>
        <pc:sldMkLst>
          <pc:docMk/>
          <pc:sldMk cId="3819631410" sldId="637"/>
        </pc:sldMkLst>
      </pc:sldChg>
      <pc:sldChg chg="del">
        <pc:chgData name="MANUEL ALBERTO GUEVARA  NAJARRO" userId="dc0839a7-ef25-445d-88fe-29223dfab4a5" providerId="ADAL" clId="{5109A622-0B6F-4C6B-9FD7-82AAD568679F}" dt="2021-07-01T23:22:21.389" v="49" actId="47"/>
        <pc:sldMkLst>
          <pc:docMk/>
          <pc:sldMk cId="116741518" sldId="638"/>
        </pc:sldMkLst>
      </pc:sldChg>
      <pc:sldChg chg="del">
        <pc:chgData name="MANUEL ALBERTO GUEVARA  NAJARRO" userId="dc0839a7-ef25-445d-88fe-29223dfab4a5" providerId="ADAL" clId="{5109A622-0B6F-4C6B-9FD7-82AAD568679F}" dt="2021-07-01T23:22:21.389" v="49" actId="47"/>
        <pc:sldMkLst>
          <pc:docMk/>
          <pc:sldMk cId="158475941" sldId="641"/>
        </pc:sldMkLst>
      </pc:sldChg>
      <pc:sldChg chg="del">
        <pc:chgData name="MANUEL ALBERTO GUEVARA  NAJARRO" userId="dc0839a7-ef25-445d-88fe-29223dfab4a5" providerId="ADAL" clId="{5109A622-0B6F-4C6B-9FD7-82AAD568679F}" dt="2021-07-01T23:22:21.389" v="49" actId="47"/>
        <pc:sldMkLst>
          <pc:docMk/>
          <pc:sldMk cId="109976369" sldId="642"/>
        </pc:sldMkLst>
      </pc:sldChg>
      <pc:sldChg chg="del">
        <pc:chgData name="MANUEL ALBERTO GUEVARA  NAJARRO" userId="dc0839a7-ef25-445d-88fe-29223dfab4a5" providerId="ADAL" clId="{5109A622-0B6F-4C6B-9FD7-82AAD568679F}" dt="2021-07-01T23:22:21.389" v="49" actId="47"/>
        <pc:sldMkLst>
          <pc:docMk/>
          <pc:sldMk cId="827917337" sldId="643"/>
        </pc:sldMkLst>
      </pc:sldChg>
      <pc:sldChg chg="del">
        <pc:chgData name="MANUEL ALBERTO GUEVARA  NAJARRO" userId="dc0839a7-ef25-445d-88fe-29223dfab4a5" providerId="ADAL" clId="{5109A622-0B6F-4C6B-9FD7-82AAD568679F}" dt="2021-07-01T23:22:21.389" v="49" actId="47"/>
        <pc:sldMkLst>
          <pc:docMk/>
          <pc:sldMk cId="3168800321" sldId="644"/>
        </pc:sldMkLst>
      </pc:sldChg>
      <pc:sldChg chg="del">
        <pc:chgData name="MANUEL ALBERTO GUEVARA  NAJARRO" userId="dc0839a7-ef25-445d-88fe-29223dfab4a5" providerId="ADAL" clId="{5109A622-0B6F-4C6B-9FD7-82AAD568679F}" dt="2021-07-01T23:22:21.389" v="49" actId="47"/>
        <pc:sldMkLst>
          <pc:docMk/>
          <pc:sldMk cId="231635580" sldId="645"/>
        </pc:sldMkLst>
      </pc:sldChg>
      <pc:sldChg chg="del">
        <pc:chgData name="MANUEL ALBERTO GUEVARA  NAJARRO" userId="dc0839a7-ef25-445d-88fe-29223dfab4a5" providerId="ADAL" clId="{5109A622-0B6F-4C6B-9FD7-82AAD568679F}" dt="2021-07-01T23:22:21.389" v="49" actId="47"/>
        <pc:sldMkLst>
          <pc:docMk/>
          <pc:sldMk cId="2426902980" sldId="646"/>
        </pc:sldMkLst>
      </pc:sldChg>
      <pc:sldChg chg="del">
        <pc:chgData name="MANUEL ALBERTO GUEVARA  NAJARRO" userId="dc0839a7-ef25-445d-88fe-29223dfab4a5" providerId="ADAL" clId="{5109A622-0B6F-4C6B-9FD7-82AAD568679F}" dt="2021-07-01T23:22:21.389" v="49" actId="47"/>
        <pc:sldMkLst>
          <pc:docMk/>
          <pc:sldMk cId="3173652595" sldId="647"/>
        </pc:sldMkLst>
      </pc:sldChg>
      <pc:sldChg chg="del">
        <pc:chgData name="MANUEL ALBERTO GUEVARA  NAJARRO" userId="dc0839a7-ef25-445d-88fe-29223dfab4a5" providerId="ADAL" clId="{5109A622-0B6F-4C6B-9FD7-82AAD568679F}" dt="2021-07-01T23:22:21.389" v="49" actId="47"/>
        <pc:sldMkLst>
          <pc:docMk/>
          <pc:sldMk cId="144757110" sldId="648"/>
        </pc:sldMkLst>
      </pc:sldChg>
      <pc:sldChg chg="modSp mod">
        <pc:chgData name="MANUEL ALBERTO GUEVARA  NAJARRO" userId="dc0839a7-ef25-445d-88fe-29223dfab4a5" providerId="ADAL" clId="{5109A622-0B6F-4C6B-9FD7-82AAD568679F}" dt="2021-07-02T01:06:35.709" v="920" actId="20577"/>
        <pc:sldMkLst>
          <pc:docMk/>
          <pc:sldMk cId="1885386360" sldId="649"/>
        </pc:sldMkLst>
        <pc:spChg chg="mod">
          <ac:chgData name="MANUEL ALBERTO GUEVARA  NAJARRO" userId="dc0839a7-ef25-445d-88fe-29223dfab4a5" providerId="ADAL" clId="{5109A622-0B6F-4C6B-9FD7-82AAD568679F}" dt="2021-07-02T01:05:35.469" v="816" actId="20577"/>
          <ac:spMkLst>
            <pc:docMk/>
            <pc:sldMk cId="1885386360" sldId="649"/>
            <ac:spMk id="5" creationId="{0D497FD1-F251-4123-B113-B761D42AE3D3}"/>
          </ac:spMkLst>
        </pc:spChg>
        <pc:spChg chg="mod">
          <ac:chgData name="MANUEL ALBERTO GUEVARA  NAJARRO" userId="dc0839a7-ef25-445d-88fe-29223dfab4a5" providerId="ADAL" clId="{5109A622-0B6F-4C6B-9FD7-82AAD568679F}" dt="2021-07-02T01:06:26.220" v="918" actId="20577"/>
          <ac:spMkLst>
            <pc:docMk/>
            <pc:sldMk cId="1885386360" sldId="649"/>
            <ac:spMk id="7" creationId="{1324D68F-ACA4-42AD-B878-BD975A546207}"/>
          </ac:spMkLst>
        </pc:spChg>
        <pc:spChg chg="mod">
          <ac:chgData name="MANUEL ALBERTO GUEVARA  NAJARRO" userId="dc0839a7-ef25-445d-88fe-29223dfab4a5" providerId="ADAL" clId="{5109A622-0B6F-4C6B-9FD7-82AAD568679F}" dt="2021-07-02T01:06:35.709" v="920" actId="20577"/>
          <ac:spMkLst>
            <pc:docMk/>
            <pc:sldMk cId="1885386360" sldId="649"/>
            <ac:spMk id="8" creationId="{4F61E297-E23E-4488-8A27-780E402D50D3}"/>
          </ac:spMkLst>
        </pc:spChg>
      </pc:sldChg>
      <pc:sldChg chg="addSp delSp modSp new mod modAnim">
        <pc:chgData name="MANUEL ALBERTO GUEVARA  NAJARRO" userId="dc0839a7-ef25-445d-88fe-29223dfab4a5" providerId="ADAL" clId="{5109A622-0B6F-4C6B-9FD7-82AAD568679F}" dt="2021-07-01T23:27:40.859" v="96" actId="14100"/>
        <pc:sldMkLst>
          <pc:docMk/>
          <pc:sldMk cId="1706553763" sldId="650"/>
        </pc:sldMkLst>
        <pc:spChg chg="del">
          <ac:chgData name="MANUEL ALBERTO GUEVARA  NAJARRO" userId="dc0839a7-ef25-445d-88fe-29223dfab4a5" providerId="ADAL" clId="{5109A622-0B6F-4C6B-9FD7-82AAD568679F}" dt="2021-07-01T23:22:44.126" v="51" actId="478"/>
          <ac:spMkLst>
            <pc:docMk/>
            <pc:sldMk cId="1706553763" sldId="650"/>
            <ac:spMk id="2" creationId="{FEBC6009-29AD-4BA2-8B5A-C9D98AD8EE4C}"/>
          </ac:spMkLst>
        </pc:spChg>
        <pc:spChg chg="del">
          <ac:chgData name="MANUEL ALBERTO GUEVARA  NAJARRO" userId="dc0839a7-ef25-445d-88fe-29223dfab4a5" providerId="ADAL" clId="{5109A622-0B6F-4C6B-9FD7-82AAD568679F}" dt="2021-07-01T23:22:44.126" v="51" actId="478"/>
          <ac:spMkLst>
            <pc:docMk/>
            <pc:sldMk cId="1706553763" sldId="650"/>
            <ac:spMk id="3" creationId="{5B95FF72-D8B2-4C42-BFA1-3E856E352187}"/>
          </ac:spMkLst>
        </pc:spChg>
        <pc:spChg chg="del">
          <ac:chgData name="MANUEL ALBERTO GUEVARA  NAJARRO" userId="dc0839a7-ef25-445d-88fe-29223dfab4a5" providerId="ADAL" clId="{5109A622-0B6F-4C6B-9FD7-82AAD568679F}" dt="2021-07-01T23:22:44.126" v="51" actId="478"/>
          <ac:spMkLst>
            <pc:docMk/>
            <pc:sldMk cId="1706553763" sldId="650"/>
            <ac:spMk id="4" creationId="{6397B4E1-E669-4FF9-974C-97FD41712ACB}"/>
          </ac:spMkLst>
        </pc:spChg>
        <pc:spChg chg="mod">
          <ac:chgData name="MANUEL ALBERTO GUEVARA  NAJARRO" userId="dc0839a7-ef25-445d-88fe-29223dfab4a5" providerId="ADAL" clId="{5109A622-0B6F-4C6B-9FD7-82AAD568679F}" dt="2021-07-01T23:27:34.765" v="95" actId="20577"/>
          <ac:spMkLst>
            <pc:docMk/>
            <pc:sldMk cId="1706553763" sldId="650"/>
            <ac:spMk id="5" creationId="{61A21815-87F8-4FCA-B51D-D1EA827A5920}"/>
          </ac:spMkLst>
        </pc:spChg>
        <pc:picChg chg="add mod">
          <ac:chgData name="MANUEL ALBERTO GUEVARA  NAJARRO" userId="dc0839a7-ef25-445d-88fe-29223dfab4a5" providerId="ADAL" clId="{5109A622-0B6F-4C6B-9FD7-82AAD568679F}" dt="2021-07-01T23:27:40.859" v="96" actId="14100"/>
          <ac:picMkLst>
            <pc:docMk/>
            <pc:sldMk cId="1706553763" sldId="650"/>
            <ac:picMk id="6" creationId="{387FBF13-8BD3-4D96-AB95-039508190982}"/>
          </ac:picMkLst>
        </pc:picChg>
      </pc:sldChg>
      <pc:sldChg chg="addSp delSp modSp add mod">
        <pc:chgData name="MANUEL ALBERTO GUEVARA  NAJARRO" userId="dc0839a7-ef25-445d-88fe-29223dfab4a5" providerId="ADAL" clId="{5109A622-0B6F-4C6B-9FD7-82AAD568679F}" dt="2021-07-02T00:16:32.797" v="572" actId="1035"/>
        <pc:sldMkLst>
          <pc:docMk/>
          <pc:sldMk cId="3207259026" sldId="651"/>
        </pc:sldMkLst>
        <pc:spChg chg="add mod">
          <ac:chgData name="MANUEL ALBERTO GUEVARA  NAJARRO" userId="dc0839a7-ef25-445d-88fe-29223dfab4a5" providerId="ADAL" clId="{5109A622-0B6F-4C6B-9FD7-82AAD568679F}" dt="2021-07-02T00:16:32.797" v="572" actId="1035"/>
          <ac:spMkLst>
            <pc:docMk/>
            <pc:sldMk cId="3207259026" sldId="651"/>
            <ac:spMk id="2" creationId="{83F3B01C-7389-4250-8029-CA15727038E3}"/>
          </ac:spMkLst>
        </pc:spChg>
        <pc:spChg chg="mod">
          <ac:chgData name="MANUEL ALBERTO GUEVARA  NAJARRO" userId="dc0839a7-ef25-445d-88fe-29223dfab4a5" providerId="ADAL" clId="{5109A622-0B6F-4C6B-9FD7-82AAD568679F}" dt="2021-07-01T23:43:14.214" v="133" actId="6549"/>
          <ac:spMkLst>
            <pc:docMk/>
            <pc:sldMk cId="3207259026" sldId="651"/>
            <ac:spMk id="5" creationId="{5ECE236A-6C3C-46E8-A81F-7846D7B4570C}"/>
          </ac:spMkLst>
        </pc:spChg>
        <pc:spChg chg="mod">
          <ac:chgData name="MANUEL ALBERTO GUEVARA  NAJARRO" userId="dc0839a7-ef25-445d-88fe-29223dfab4a5" providerId="ADAL" clId="{5109A622-0B6F-4C6B-9FD7-82AAD568679F}" dt="2021-07-02T00:16:15.773" v="548" actId="6549"/>
          <ac:spMkLst>
            <pc:docMk/>
            <pc:sldMk cId="3207259026" sldId="651"/>
            <ac:spMk id="6" creationId="{62B8E1A4-E755-4E07-B436-48B0481D7B00}"/>
          </ac:spMkLst>
        </pc:spChg>
        <pc:spChg chg="add mod">
          <ac:chgData name="MANUEL ALBERTO GUEVARA  NAJARRO" userId="dc0839a7-ef25-445d-88fe-29223dfab4a5" providerId="ADAL" clId="{5109A622-0B6F-4C6B-9FD7-82AAD568679F}" dt="2021-07-02T00:16:32.797" v="572" actId="1035"/>
          <ac:spMkLst>
            <pc:docMk/>
            <pc:sldMk cId="3207259026" sldId="651"/>
            <ac:spMk id="7" creationId="{4219E688-D86E-4CF7-9D0B-9B9F0BA12FCD}"/>
          </ac:spMkLst>
        </pc:spChg>
        <pc:spChg chg="add mod">
          <ac:chgData name="MANUEL ALBERTO GUEVARA  NAJARRO" userId="dc0839a7-ef25-445d-88fe-29223dfab4a5" providerId="ADAL" clId="{5109A622-0B6F-4C6B-9FD7-82AAD568679F}" dt="2021-07-02T00:16:32.797" v="572" actId="1035"/>
          <ac:spMkLst>
            <pc:docMk/>
            <pc:sldMk cId="3207259026" sldId="651"/>
            <ac:spMk id="9" creationId="{77CE3E1C-7E77-4133-9ADD-5E32136960A7}"/>
          </ac:spMkLst>
        </pc:spChg>
        <pc:spChg chg="add mod">
          <ac:chgData name="MANUEL ALBERTO GUEVARA  NAJARRO" userId="dc0839a7-ef25-445d-88fe-29223dfab4a5" providerId="ADAL" clId="{5109A622-0B6F-4C6B-9FD7-82AAD568679F}" dt="2021-07-02T00:16:32.797" v="572" actId="1035"/>
          <ac:spMkLst>
            <pc:docMk/>
            <pc:sldMk cId="3207259026" sldId="651"/>
            <ac:spMk id="11" creationId="{1EC276E7-162B-49E2-8AED-E321D0C272F2}"/>
          </ac:spMkLst>
        </pc:spChg>
        <pc:picChg chg="add del">
          <ac:chgData name="MANUEL ALBERTO GUEVARA  NAJARRO" userId="dc0839a7-ef25-445d-88fe-29223dfab4a5" providerId="ADAL" clId="{5109A622-0B6F-4C6B-9FD7-82AAD568679F}" dt="2021-07-02T00:02:57.175" v="280" actId="22"/>
          <ac:picMkLst>
            <pc:docMk/>
            <pc:sldMk cId="3207259026" sldId="651"/>
            <ac:picMk id="4" creationId="{B5AB8547-4D47-4505-AEB8-3009DD6166D6}"/>
          </ac:picMkLst>
        </pc:picChg>
        <pc:picChg chg="mod">
          <ac:chgData name="MANUEL ALBERTO GUEVARA  NAJARRO" userId="dc0839a7-ef25-445d-88fe-29223dfab4a5" providerId="ADAL" clId="{5109A622-0B6F-4C6B-9FD7-82AAD568679F}" dt="2021-07-02T00:13:47.873" v="528" actId="14100"/>
          <ac:picMkLst>
            <pc:docMk/>
            <pc:sldMk cId="3207259026" sldId="651"/>
            <ac:picMk id="10" creationId="{F715C18E-F8C5-4C70-9752-8EDE5E424121}"/>
          </ac:picMkLst>
        </pc:picChg>
      </pc:sldChg>
      <pc:sldChg chg="new del">
        <pc:chgData name="MANUEL ALBERTO GUEVARA  NAJARRO" userId="dc0839a7-ef25-445d-88fe-29223dfab4a5" providerId="ADAL" clId="{5109A622-0B6F-4C6B-9FD7-82AAD568679F}" dt="2021-07-01T23:43:11.427" v="131" actId="680"/>
        <pc:sldMkLst>
          <pc:docMk/>
          <pc:sldMk cId="748246070" sldId="652"/>
        </pc:sldMkLst>
      </pc:sldChg>
      <pc:sldChg chg="addSp">
        <pc:chgData name="MANUEL ALBERTO GUEVARA  NAJARRO" userId="dc0839a7-ef25-445d-88fe-29223dfab4a5" providerId="ADAL" clId="{5109A622-0B6F-4C6B-9FD7-82AAD568679F}" dt="2021-07-02T00:09:28.297" v="314"/>
        <pc:sldMkLst>
          <pc:docMk/>
          <pc:sldMk cId="2559495330" sldId="652"/>
        </pc:sldMkLst>
        <pc:picChg chg="add">
          <ac:chgData name="MANUEL ALBERTO GUEVARA  NAJARRO" userId="dc0839a7-ef25-445d-88fe-29223dfab4a5" providerId="ADAL" clId="{5109A622-0B6F-4C6B-9FD7-82AAD568679F}" dt="2021-07-02T00:09:28.297" v="314"/>
          <ac:picMkLst>
            <pc:docMk/>
            <pc:sldMk cId="2559495330" sldId="652"/>
            <ac:picMk id="2050" creationId="{F0FC8B4C-B66D-4508-811E-4FA5944C97A8}"/>
          </ac:picMkLst>
        </pc:picChg>
      </pc:sldChg>
      <pc:sldChg chg="addSp delSp modSp add del mod">
        <pc:chgData name="MANUEL ALBERTO GUEVARA  NAJARRO" userId="dc0839a7-ef25-445d-88fe-29223dfab4a5" providerId="ADAL" clId="{5109A622-0B6F-4C6B-9FD7-82AAD568679F}" dt="2021-07-02T00:17:34.733" v="576" actId="1036"/>
        <pc:sldMkLst>
          <pc:docMk/>
          <pc:sldMk cId="4153604534" sldId="652"/>
        </pc:sldMkLst>
        <pc:spChg chg="del">
          <ac:chgData name="MANUEL ALBERTO GUEVARA  NAJARRO" userId="dc0839a7-ef25-445d-88fe-29223dfab4a5" providerId="ADAL" clId="{5109A622-0B6F-4C6B-9FD7-82AAD568679F}" dt="2021-07-02T00:04:00.365" v="300" actId="478"/>
          <ac:spMkLst>
            <pc:docMk/>
            <pc:sldMk cId="4153604534" sldId="652"/>
            <ac:spMk id="2" creationId="{83F3B01C-7389-4250-8029-CA15727038E3}"/>
          </ac:spMkLst>
        </pc:spChg>
        <pc:spChg chg="add del mod">
          <ac:chgData name="MANUEL ALBERTO GUEVARA  NAJARRO" userId="dc0839a7-ef25-445d-88fe-29223dfab4a5" providerId="ADAL" clId="{5109A622-0B6F-4C6B-9FD7-82AAD568679F}" dt="2021-07-02T00:09:18.580" v="312" actId="478"/>
          <ac:spMkLst>
            <pc:docMk/>
            <pc:sldMk cId="4153604534" sldId="652"/>
            <ac:spMk id="4" creationId="{7BAC8C3B-17E1-44E4-914A-8171AE7A5369}"/>
          </ac:spMkLst>
        </pc:spChg>
        <pc:spChg chg="mod">
          <ac:chgData name="MANUEL ALBERTO GUEVARA  NAJARRO" userId="dc0839a7-ef25-445d-88fe-29223dfab4a5" providerId="ADAL" clId="{5109A622-0B6F-4C6B-9FD7-82AAD568679F}" dt="2021-07-02T00:03:20.365" v="299" actId="20577"/>
          <ac:spMkLst>
            <pc:docMk/>
            <pc:sldMk cId="4153604534" sldId="652"/>
            <ac:spMk id="5" creationId="{5ECE236A-6C3C-46E8-A81F-7846D7B4570C}"/>
          </ac:spMkLst>
        </pc:spChg>
        <pc:spChg chg="mod">
          <ac:chgData name="MANUEL ALBERTO GUEVARA  NAJARRO" userId="dc0839a7-ef25-445d-88fe-29223dfab4a5" providerId="ADAL" clId="{5109A622-0B6F-4C6B-9FD7-82AAD568679F}" dt="2021-07-02T00:17:34.733" v="576" actId="1036"/>
          <ac:spMkLst>
            <pc:docMk/>
            <pc:sldMk cId="4153604534" sldId="652"/>
            <ac:spMk id="6" creationId="{62B8E1A4-E755-4E07-B436-48B0481D7B00}"/>
          </ac:spMkLst>
        </pc:spChg>
        <pc:spChg chg="del">
          <ac:chgData name="MANUEL ALBERTO GUEVARA  NAJARRO" userId="dc0839a7-ef25-445d-88fe-29223dfab4a5" providerId="ADAL" clId="{5109A622-0B6F-4C6B-9FD7-82AAD568679F}" dt="2021-07-02T00:04:00.365" v="300" actId="478"/>
          <ac:spMkLst>
            <pc:docMk/>
            <pc:sldMk cId="4153604534" sldId="652"/>
            <ac:spMk id="7" creationId="{4219E688-D86E-4CF7-9D0B-9B9F0BA12FCD}"/>
          </ac:spMkLst>
        </pc:spChg>
        <pc:spChg chg="del">
          <ac:chgData name="MANUEL ALBERTO GUEVARA  NAJARRO" userId="dc0839a7-ef25-445d-88fe-29223dfab4a5" providerId="ADAL" clId="{5109A622-0B6F-4C6B-9FD7-82AAD568679F}" dt="2021-07-02T00:04:00.365" v="300" actId="478"/>
          <ac:spMkLst>
            <pc:docMk/>
            <pc:sldMk cId="4153604534" sldId="652"/>
            <ac:spMk id="9" creationId="{77CE3E1C-7E77-4133-9ADD-5E32136960A7}"/>
          </ac:spMkLst>
        </pc:spChg>
        <pc:spChg chg="del">
          <ac:chgData name="MANUEL ALBERTO GUEVARA  NAJARRO" userId="dc0839a7-ef25-445d-88fe-29223dfab4a5" providerId="ADAL" clId="{5109A622-0B6F-4C6B-9FD7-82AAD568679F}" dt="2021-07-02T00:04:00.365" v="300" actId="478"/>
          <ac:spMkLst>
            <pc:docMk/>
            <pc:sldMk cId="4153604534" sldId="652"/>
            <ac:spMk id="11" creationId="{1EC276E7-162B-49E2-8AED-E321D0C272F2}"/>
          </ac:spMkLst>
        </pc:spChg>
        <pc:picChg chg="del mod">
          <ac:chgData name="MANUEL ALBERTO GUEVARA  NAJARRO" userId="dc0839a7-ef25-445d-88fe-29223dfab4a5" providerId="ADAL" clId="{5109A622-0B6F-4C6B-9FD7-82AAD568679F}" dt="2021-07-02T00:09:17.447" v="311" actId="478"/>
          <ac:picMkLst>
            <pc:docMk/>
            <pc:sldMk cId="4153604534" sldId="652"/>
            <ac:picMk id="10" creationId="{F715C18E-F8C5-4C70-9752-8EDE5E424121}"/>
          </ac:picMkLst>
        </pc:picChg>
        <pc:picChg chg="mod">
          <ac:chgData name="MANUEL ALBERTO GUEVARA  NAJARRO" userId="dc0839a7-ef25-445d-88fe-29223dfab4a5" providerId="ADAL" clId="{5109A622-0B6F-4C6B-9FD7-82AAD568679F}" dt="2021-07-02T00:09:52.555" v="331" actId="1035"/>
          <ac:picMkLst>
            <pc:docMk/>
            <pc:sldMk cId="4153604534" sldId="652"/>
            <ac:picMk id="2050" creationId="{F0FC8B4C-B66D-4508-811E-4FA5944C97A8}"/>
          </ac:picMkLst>
        </pc:picChg>
      </pc:sldChg>
      <pc:sldChg chg="addSp delSp modSp add del mod">
        <pc:chgData name="MANUEL ALBERTO GUEVARA  NAJARRO" userId="dc0839a7-ef25-445d-88fe-29223dfab4a5" providerId="ADAL" clId="{5109A622-0B6F-4C6B-9FD7-82AAD568679F}" dt="2021-07-02T00:56:09.652" v="666" actId="1076"/>
        <pc:sldMkLst>
          <pc:docMk/>
          <pc:sldMk cId="146213428" sldId="653"/>
        </pc:sldMkLst>
        <pc:spChg chg="add del mod">
          <ac:chgData name="MANUEL ALBERTO GUEVARA  NAJARRO" userId="dc0839a7-ef25-445d-88fe-29223dfab4a5" providerId="ADAL" clId="{5109A622-0B6F-4C6B-9FD7-82AAD568679F}" dt="2021-07-02T00:53:16.972" v="615" actId="478"/>
          <ac:spMkLst>
            <pc:docMk/>
            <pc:sldMk cId="146213428" sldId="653"/>
            <ac:spMk id="3" creationId="{C642C4E6-D1F0-4FE0-A9E6-FD3A137C5859}"/>
          </ac:spMkLst>
        </pc:spChg>
        <pc:spChg chg="mod">
          <ac:chgData name="MANUEL ALBERTO GUEVARA  NAJARRO" userId="dc0839a7-ef25-445d-88fe-29223dfab4a5" providerId="ADAL" clId="{5109A622-0B6F-4C6B-9FD7-82AAD568679F}" dt="2021-07-02T00:54:05.049" v="657" actId="27636"/>
          <ac:spMkLst>
            <pc:docMk/>
            <pc:sldMk cId="146213428" sldId="653"/>
            <ac:spMk id="5" creationId="{5ECE236A-6C3C-46E8-A81F-7846D7B4570C}"/>
          </ac:spMkLst>
        </pc:spChg>
        <pc:spChg chg="del mod">
          <ac:chgData name="MANUEL ALBERTO GUEVARA  NAJARRO" userId="dc0839a7-ef25-445d-88fe-29223dfab4a5" providerId="ADAL" clId="{5109A622-0B6F-4C6B-9FD7-82AAD568679F}" dt="2021-07-02T00:53:15.447" v="614" actId="478"/>
          <ac:spMkLst>
            <pc:docMk/>
            <pc:sldMk cId="146213428" sldId="653"/>
            <ac:spMk id="6" creationId="{62B8E1A4-E755-4E07-B436-48B0481D7B00}"/>
          </ac:spMkLst>
        </pc:spChg>
        <pc:spChg chg="add mod">
          <ac:chgData name="MANUEL ALBERTO GUEVARA  NAJARRO" userId="dc0839a7-ef25-445d-88fe-29223dfab4a5" providerId="ADAL" clId="{5109A622-0B6F-4C6B-9FD7-82AAD568679F}" dt="2021-07-02T00:56:07.955" v="665" actId="14100"/>
          <ac:spMkLst>
            <pc:docMk/>
            <pc:sldMk cId="146213428" sldId="653"/>
            <ac:spMk id="9" creationId="{4715CD24-81A7-49FA-87AA-306A0B0CFFA1}"/>
          </ac:spMkLst>
        </pc:spChg>
        <pc:picChg chg="del">
          <ac:chgData name="MANUEL ALBERTO GUEVARA  NAJARRO" userId="dc0839a7-ef25-445d-88fe-29223dfab4a5" providerId="ADAL" clId="{5109A622-0B6F-4C6B-9FD7-82AAD568679F}" dt="2021-07-02T00:18:19.963" v="606" actId="478"/>
          <ac:picMkLst>
            <pc:docMk/>
            <pc:sldMk cId="146213428" sldId="653"/>
            <ac:picMk id="2050" creationId="{F0FC8B4C-B66D-4508-811E-4FA5944C97A8}"/>
          </ac:picMkLst>
        </pc:picChg>
        <pc:picChg chg="mod">
          <ac:chgData name="MANUEL ALBERTO GUEVARA  NAJARRO" userId="dc0839a7-ef25-445d-88fe-29223dfab4a5" providerId="ADAL" clId="{5109A622-0B6F-4C6B-9FD7-82AAD568679F}" dt="2021-07-02T00:56:09.652" v="666" actId="1076"/>
          <ac:picMkLst>
            <pc:docMk/>
            <pc:sldMk cId="146213428" sldId="653"/>
            <ac:picMk id="4098" creationId="{AC8C6961-63D3-41D2-877A-30F6907F1CF7}"/>
          </ac:picMkLst>
        </pc:picChg>
      </pc:sldChg>
      <pc:sldChg chg="addSp">
        <pc:chgData name="MANUEL ALBERTO GUEVARA  NAJARRO" userId="dc0839a7-ef25-445d-88fe-29223dfab4a5" providerId="ADAL" clId="{5109A622-0B6F-4C6B-9FD7-82AAD568679F}" dt="2021-07-02T00:18:29.872" v="608"/>
        <pc:sldMkLst>
          <pc:docMk/>
          <pc:sldMk cId="1646606700" sldId="653"/>
        </pc:sldMkLst>
        <pc:picChg chg="add">
          <ac:chgData name="MANUEL ALBERTO GUEVARA  NAJARRO" userId="dc0839a7-ef25-445d-88fe-29223dfab4a5" providerId="ADAL" clId="{5109A622-0B6F-4C6B-9FD7-82AAD568679F}" dt="2021-07-02T00:18:29.872" v="608"/>
          <ac:picMkLst>
            <pc:docMk/>
            <pc:sldMk cId="1646606700" sldId="653"/>
            <ac:picMk id="4098" creationId="{AC8C6961-63D3-41D2-877A-30F6907F1CF7}"/>
          </ac:picMkLst>
        </pc:picChg>
      </pc:sldChg>
      <pc:sldChg chg="addSp delSp modSp new mod">
        <pc:chgData name="MANUEL ALBERTO GUEVARA  NAJARRO" userId="dc0839a7-ef25-445d-88fe-29223dfab4a5" providerId="ADAL" clId="{5109A622-0B6F-4C6B-9FD7-82AAD568679F}" dt="2021-07-02T00:59:42.394" v="688" actId="14100"/>
        <pc:sldMkLst>
          <pc:docMk/>
          <pc:sldMk cId="2993899465" sldId="654"/>
        </pc:sldMkLst>
        <pc:spChg chg="mod">
          <ac:chgData name="MANUEL ALBERTO GUEVARA  NAJARRO" userId="dc0839a7-ef25-445d-88fe-29223dfab4a5" providerId="ADAL" clId="{5109A622-0B6F-4C6B-9FD7-82AAD568679F}" dt="2021-07-02T00:56:31.118" v="668"/>
          <ac:spMkLst>
            <pc:docMk/>
            <pc:sldMk cId="2993899465" sldId="654"/>
            <ac:spMk id="2" creationId="{0906808E-C398-456B-ADB7-D6835C9872C1}"/>
          </ac:spMkLst>
        </pc:spChg>
        <pc:spChg chg="mod">
          <ac:chgData name="MANUEL ALBERTO GUEVARA  NAJARRO" userId="dc0839a7-ef25-445d-88fe-29223dfab4a5" providerId="ADAL" clId="{5109A622-0B6F-4C6B-9FD7-82AAD568679F}" dt="2021-07-02T00:59:42.394" v="688" actId="14100"/>
          <ac:spMkLst>
            <pc:docMk/>
            <pc:sldMk cId="2993899465" sldId="654"/>
            <ac:spMk id="3" creationId="{6E3A96EB-30C7-417B-B5CB-D9FF91F2CCCB}"/>
          </ac:spMkLst>
        </pc:spChg>
        <pc:spChg chg="del">
          <ac:chgData name="MANUEL ALBERTO GUEVARA  NAJARRO" userId="dc0839a7-ef25-445d-88fe-29223dfab4a5" providerId="ADAL" clId="{5109A622-0B6F-4C6B-9FD7-82AAD568679F}" dt="2021-07-02T00:57:44.513" v="674" actId="22"/>
          <ac:spMkLst>
            <pc:docMk/>
            <pc:sldMk cId="2993899465" sldId="654"/>
            <ac:spMk id="4" creationId="{847A6E64-D11A-4D78-8EDB-C4241509064D}"/>
          </ac:spMkLst>
        </pc:spChg>
        <pc:spChg chg="mod">
          <ac:chgData name="MANUEL ALBERTO GUEVARA  NAJARRO" userId="dc0839a7-ef25-445d-88fe-29223dfab4a5" providerId="ADAL" clId="{5109A622-0B6F-4C6B-9FD7-82AAD568679F}" dt="2021-07-02T00:56:38.500" v="670" actId="20577"/>
          <ac:spMkLst>
            <pc:docMk/>
            <pc:sldMk cId="2993899465" sldId="654"/>
            <ac:spMk id="5" creationId="{88538054-4E0D-474B-8EB6-7A870370B431}"/>
          </ac:spMkLst>
        </pc:spChg>
        <pc:picChg chg="add mod ord modCrop">
          <ac:chgData name="MANUEL ALBERTO GUEVARA  NAJARRO" userId="dc0839a7-ef25-445d-88fe-29223dfab4a5" providerId="ADAL" clId="{5109A622-0B6F-4C6B-9FD7-82AAD568679F}" dt="2021-07-02T00:58:47.580" v="677" actId="732"/>
          <ac:picMkLst>
            <pc:docMk/>
            <pc:sldMk cId="2993899465" sldId="654"/>
            <ac:picMk id="7" creationId="{BD6FD100-0F97-489B-B153-71AEC25D735B}"/>
          </ac:picMkLst>
        </pc:picChg>
      </pc:sldChg>
      <pc:sldChg chg="modSp add mod">
        <pc:chgData name="MANUEL ALBERTO GUEVARA  NAJARRO" userId="dc0839a7-ef25-445d-88fe-29223dfab4a5" providerId="ADAL" clId="{5109A622-0B6F-4C6B-9FD7-82AAD568679F}" dt="2021-07-02T01:01:11.042" v="719" actId="14100"/>
        <pc:sldMkLst>
          <pc:docMk/>
          <pc:sldMk cId="662533347" sldId="655"/>
        </pc:sldMkLst>
        <pc:spChg chg="mod">
          <ac:chgData name="MANUEL ALBERTO GUEVARA  NAJARRO" userId="dc0839a7-ef25-445d-88fe-29223dfab4a5" providerId="ADAL" clId="{5109A622-0B6F-4C6B-9FD7-82AAD568679F}" dt="2021-07-02T01:00:38.055" v="717" actId="20577"/>
          <ac:spMkLst>
            <pc:docMk/>
            <pc:sldMk cId="662533347" sldId="655"/>
            <ac:spMk id="3" creationId="{6E3A96EB-30C7-417B-B5CB-D9FF91F2CCCB}"/>
          </ac:spMkLst>
        </pc:spChg>
        <pc:picChg chg="mod">
          <ac:chgData name="MANUEL ALBERTO GUEVARA  NAJARRO" userId="dc0839a7-ef25-445d-88fe-29223dfab4a5" providerId="ADAL" clId="{5109A622-0B6F-4C6B-9FD7-82AAD568679F}" dt="2021-07-02T01:01:11.042" v="719" actId="14100"/>
          <ac:picMkLst>
            <pc:docMk/>
            <pc:sldMk cId="662533347" sldId="655"/>
            <ac:picMk id="7" creationId="{BD6FD100-0F97-489B-B153-71AEC25D735B}"/>
          </ac:picMkLst>
        </pc:picChg>
      </pc:sldChg>
      <pc:sldChg chg="modSp add mod">
        <pc:chgData name="MANUEL ALBERTO GUEVARA  NAJARRO" userId="dc0839a7-ef25-445d-88fe-29223dfab4a5" providerId="ADAL" clId="{5109A622-0B6F-4C6B-9FD7-82AAD568679F}" dt="2021-07-02T01:02:35.028" v="750" actId="14100"/>
        <pc:sldMkLst>
          <pc:docMk/>
          <pc:sldMk cId="1074519838" sldId="656"/>
        </pc:sldMkLst>
        <pc:spChg chg="mod">
          <ac:chgData name="MANUEL ALBERTO GUEVARA  NAJARRO" userId="dc0839a7-ef25-445d-88fe-29223dfab4a5" providerId="ADAL" clId="{5109A622-0B6F-4C6B-9FD7-82AAD568679F}" dt="2021-07-02T01:02:35.028" v="750" actId="14100"/>
          <ac:spMkLst>
            <pc:docMk/>
            <pc:sldMk cId="1074519838" sldId="656"/>
            <ac:spMk id="3" creationId="{6E3A96EB-30C7-417B-B5CB-D9FF91F2CCCB}"/>
          </ac:spMkLst>
        </pc:spChg>
        <pc:picChg chg="mod ord modCrop">
          <ac:chgData name="MANUEL ALBERTO GUEVARA  NAJARRO" userId="dc0839a7-ef25-445d-88fe-29223dfab4a5" providerId="ADAL" clId="{5109A622-0B6F-4C6B-9FD7-82AAD568679F}" dt="2021-07-02T01:02:32.044" v="749" actId="732"/>
          <ac:picMkLst>
            <pc:docMk/>
            <pc:sldMk cId="1074519838" sldId="656"/>
            <ac:picMk id="7" creationId="{BD6FD100-0F97-489B-B153-71AEC25D735B}"/>
          </ac:picMkLst>
        </pc:picChg>
      </pc:sldChg>
      <pc:sldChg chg="addSp delSp modSp add mod">
        <pc:chgData name="MANUEL ALBERTO GUEVARA  NAJARRO" userId="dc0839a7-ef25-445d-88fe-29223dfab4a5" providerId="ADAL" clId="{5109A622-0B6F-4C6B-9FD7-82AAD568679F}" dt="2021-07-02T01:03:46.260" v="766" actId="732"/>
        <pc:sldMkLst>
          <pc:docMk/>
          <pc:sldMk cId="1259323514" sldId="657"/>
        </pc:sldMkLst>
        <pc:spChg chg="mod">
          <ac:chgData name="MANUEL ALBERTO GUEVARA  NAJARRO" userId="dc0839a7-ef25-445d-88fe-29223dfab4a5" providerId="ADAL" clId="{5109A622-0B6F-4C6B-9FD7-82AAD568679F}" dt="2021-07-02T01:03:14.107" v="761" actId="1037"/>
          <ac:spMkLst>
            <pc:docMk/>
            <pc:sldMk cId="1259323514" sldId="657"/>
            <ac:spMk id="3" creationId="{6E3A96EB-30C7-417B-B5CB-D9FF91F2CCCB}"/>
          </ac:spMkLst>
        </pc:spChg>
        <pc:picChg chg="add del">
          <ac:chgData name="MANUEL ALBERTO GUEVARA  NAJARRO" userId="dc0839a7-ef25-445d-88fe-29223dfab4a5" providerId="ADAL" clId="{5109A622-0B6F-4C6B-9FD7-82AAD568679F}" dt="2021-07-02T01:03:36.694" v="763" actId="22"/>
          <ac:picMkLst>
            <pc:docMk/>
            <pc:sldMk cId="1259323514" sldId="657"/>
            <ac:picMk id="6" creationId="{0962396A-7839-44FB-B4FD-99F630D8C2CE}"/>
          </ac:picMkLst>
        </pc:picChg>
        <pc:picChg chg="mod modCrop">
          <ac:chgData name="MANUEL ALBERTO GUEVARA  NAJARRO" userId="dc0839a7-ef25-445d-88fe-29223dfab4a5" providerId="ADAL" clId="{5109A622-0B6F-4C6B-9FD7-82AAD568679F}" dt="2021-07-02T01:03:46.260" v="766" actId="732"/>
          <ac:picMkLst>
            <pc:docMk/>
            <pc:sldMk cId="1259323514" sldId="657"/>
            <ac:picMk id="7" creationId="{BD6FD100-0F97-489B-B153-71AEC25D735B}"/>
          </ac:picMkLst>
        </pc:picChg>
      </pc:sldChg>
      <pc:sldChg chg="addSp delSp modSp add mod">
        <pc:chgData name="MANUEL ALBERTO GUEVARA  NAJARRO" userId="dc0839a7-ef25-445d-88fe-29223dfab4a5" providerId="ADAL" clId="{5109A622-0B6F-4C6B-9FD7-82AAD568679F}" dt="2021-07-02T01:05:18.015" v="805" actId="404"/>
        <pc:sldMkLst>
          <pc:docMk/>
          <pc:sldMk cId="2143908837" sldId="658"/>
        </pc:sldMkLst>
        <pc:spChg chg="mod">
          <ac:chgData name="MANUEL ALBERTO GUEVARA  NAJARRO" userId="dc0839a7-ef25-445d-88fe-29223dfab4a5" providerId="ADAL" clId="{5109A622-0B6F-4C6B-9FD7-82AAD568679F}" dt="2021-07-02T01:05:18.015" v="805" actId="404"/>
          <ac:spMkLst>
            <pc:docMk/>
            <pc:sldMk cId="2143908837" sldId="658"/>
            <ac:spMk id="3" creationId="{6E3A96EB-30C7-417B-B5CB-D9FF91F2CCCB}"/>
          </ac:spMkLst>
        </pc:spChg>
        <pc:spChg chg="add del mod">
          <ac:chgData name="MANUEL ALBERTO GUEVARA  NAJARRO" userId="dc0839a7-ef25-445d-88fe-29223dfab4a5" providerId="ADAL" clId="{5109A622-0B6F-4C6B-9FD7-82AAD568679F}" dt="2021-07-02T01:04:31.546" v="788" actId="22"/>
          <ac:spMkLst>
            <pc:docMk/>
            <pc:sldMk cId="2143908837" sldId="658"/>
            <ac:spMk id="6" creationId="{282FABE9-8241-494A-B119-1A41E5090E8F}"/>
          </ac:spMkLst>
        </pc:spChg>
        <pc:picChg chg="del mod">
          <ac:chgData name="MANUEL ALBERTO GUEVARA  NAJARRO" userId="dc0839a7-ef25-445d-88fe-29223dfab4a5" providerId="ADAL" clId="{5109A622-0B6F-4C6B-9FD7-82AAD568679F}" dt="2021-07-02T01:04:16.182" v="787" actId="478"/>
          <ac:picMkLst>
            <pc:docMk/>
            <pc:sldMk cId="2143908837" sldId="658"/>
            <ac:picMk id="7" creationId="{BD6FD100-0F97-489B-B153-71AEC25D735B}"/>
          </ac:picMkLst>
        </pc:picChg>
        <pc:picChg chg="add mod ord modCrop">
          <ac:chgData name="MANUEL ALBERTO GUEVARA  NAJARRO" userId="dc0839a7-ef25-445d-88fe-29223dfab4a5" providerId="ADAL" clId="{5109A622-0B6F-4C6B-9FD7-82AAD568679F}" dt="2021-07-02T01:04:32.188" v="789" actId="27614"/>
          <ac:picMkLst>
            <pc:docMk/>
            <pc:sldMk cId="2143908837" sldId="658"/>
            <ac:picMk id="9" creationId="{6BAAB5C9-AD27-43D2-9F89-E5A2C9365994}"/>
          </ac:picMkLst>
        </pc:picChg>
      </pc:sldChg>
    </pc:docChg>
  </pc:docChgLst>
  <pc:docChgLst>
    <pc:chgData name="MANUEL ALBERTO GUEVARA  NAJARRO" userId="dc0839a7-ef25-445d-88fe-29223dfab4a5" providerId="ADAL" clId="{4C63C856-FD7E-4C12-84D8-438F88955695}"/>
    <pc:docChg chg="undo redo custSel addSld delSld modSld sldOrd">
      <pc:chgData name="MANUEL ALBERTO GUEVARA  NAJARRO" userId="dc0839a7-ef25-445d-88fe-29223dfab4a5" providerId="ADAL" clId="{4C63C856-FD7E-4C12-84D8-438F88955695}" dt="2021-07-07T17:16:29.358" v="852" actId="14100"/>
      <pc:docMkLst>
        <pc:docMk/>
      </pc:docMkLst>
      <pc:sldChg chg="modSp mod">
        <pc:chgData name="MANUEL ALBERTO GUEVARA  NAJARRO" userId="dc0839a7-ef25-445d-88fe-29223dfab4a5" providerId="ADAL" clId="{4C63C856-FD7E-4C12-84D8-438F88955695}" dt="2021-07-07T13:19:16.491" v="13" actId="20577"/>
        <pc:sldMkLst>
          <pc:docMk/>
          <pc:sldMk cId="4227363741" sldId="260"/>
        </pc:sldMkLst>
        <pc:spChg chg="mod">
          <ac:chgData name="MANUEL ALBERTO GUEVARA  NAJARRO" userId="dc0839a7-ef25-445d-88fe-29223dfab4a5" providerId="ADAL" clId="{4C63C856-FD7E-4C12-84D8-438F88955695}" dt="2021-07-07T13:19:16.491" v="13" actId="20577"/>
          <ac:spMkLst>
            <pc:docMk/>
            <pc:sldMk cId="4227363741" sldId="260"/>
            <ac:spMk id="2" creationId="{51FB5928-6A9D-4A40-A59B-3E296900738E}"/>
          </ac:spMkLst>
        </pc:spChg>
      </pc:sldChg>
      <pc:sldChg chg="modSp mod">
        <pc:chgData name="MANUEL ALBERTO GUEVARA  NAJARRO" userId="dc0839a7-ef25-445d-88fe-29223dfab4a5" providerId="ADAL" clId="{4C63C856-FD7E-4C12-84D8-438F88955695}" dt="2021-07-07T13:19:58.619" v="20" actId="6549"/>
        <pc:sldMkLst>
          <pc:docMk/>
          <pc:sldMk cId="1026487" sldId="564"/>
        </pc:sldMkLst>
        <pc:spChg chg="mod">
          <ac:chgData name="MANUEL ALBERTO GUEVARA  NAJARRO" userId="dc0839a7-ef25-445d-88fe-29223dfab4a5" providerId="ADAL" clId="{4C63C856-FD7E-4C12-84D8-438F88955695}" dt="2021-07-07T13:19:58.619" v="20" actId="6549"/>
          <ac:spMkLst>
            <pc:docMk/>
            <pc:sldMk cId="1026487" sldId="564"/>
            <ac:spMk id="5" creationId="{079F80E9-C8D2-8B42-B481-B910D99A780C}"/>
          </ac:spMkLst>
        </pc:spChg>
      </pc:sldChg>
      <pc:sldChg chg="addSp modSp mod">
        <pc:chgData name="MANUEL ALBERTO GUEVARA  NAJARRO" userId="dc0839a7-ef25-445d-88fe-29223dfab4a5" providerId="ADAL" clId="{4C63C856-FD7E-4C12-84D8-438F88955695}" dt="2021-07-07T13:42:27.771" v="46" actId="404"/>
        <pc:sldMkLst>
          <pc:docMk/>
          <pc:sldMk cId="1889000168" sldId="632"/>
        </pc:sldMkLst>
        <pc:spChg chg="mod">
          <ac:chgData name="MANUEL ALBERTO GUEVARA  NAJARRO" userId="dc0839a7-ef25-445d-88fe-29223dfab4a5" providerId="ADAL" clId="{4C63C856-FD7E-4C12-84D8-438F88955695}" dt="2021-07-07T13:40:27.424" v="33" actId="113"/>
          <ac:spMkLst>
            <pc:docMk/>
            <pc:sldMk cId="1889000168" sldId="632"/>
            <ac:spMk id="6" creationId="{62B8E1A4-E755-4E07-B436-48B0481D7B00}"/>
          </ac:spMkLst>
        </pc:spChg>
        <pc:spChg chg="add mod">
          <ac:chgData name="MANUEL ALBERTO GUEVARA  NAJARRO" userId="dc0839a7-ef25-445d-88fe-29223dfab4a5" providerId="ADAL" clId="{4C63C856-FD7E-4C12-84D8-438F88955695}" dt="2021-07-07T13:42:27.771" v="46" actId="404"/>
          <ac:spMkLst>
            <pc:docMk/>
            <pc:sldMk cId="1889000168" sldId="632"/>
            <ac:spMk id="7" creationId="{19EC8054-4DA1-4A90-A0D4-43A469AE278D}"/>
          </ac:spMkLst>
        </pc:spChg>
        <pc:picChg chg="mod">
          <ac:chgData name="MANUEL ALBERTO GUEVARA  NAJARRO" userId="dc0839a7-ef25-445d-88fe-29223dfab4a5" providerId="ADAL" clId="{4C63C856-FD7E-4C12-84D8-438F88955695}" dt="2021-07-07T13:42:09.131" v="36" actId="1076"/>
          <ac:picMkLst>
            <pc:docMk/>
            <pc:sldMk cId="1889000168" sldId="632"/>
            <ac:picMk id="1026" creationId="{CCE1C476-2026-448A-A562-FAAF8111C6D4}"/>
          </ac:picMkLst>
        </pc:picChg>
      </pc:sldChg>
      <pc:sldChg chg="modSp mod">
        <pc:chgData name="MANUEL ALBERTO GUEVARA  NAJARRO" userId="dc0839a7-ef25-445d-88fe-29223dfab4a5" providerId="ADAL" clId="{4C63C856-FD7E-4C12-84D8-438F88955695}" dt="2021-07-07T17:16:29.358" v="852" actId="14100"/>
        <pc:sldMkLst>
          <pc:docMk/>
          <pc:sldMk cId="1885386360" sldId="649"/>
        </pc:sldMkLst>
        <pc:spChg chg="mod">
          <ac:chgData name="MANUEL ALBERTO GUEVARA  NAJARRO" userId="dc0839a7-ef25-445d-88fe-29223dfab4a5" providerId="ADAL" clId="{4C63C856-FD7E-4C12-84D8-438F88955695}" dt="2021-07-07T17:16:29.358" v="852" actId="14100"/>
          <ac:spMkLst>
            <pc:docMk/>
            <pc:sldMk cId="1885386360" sldId="649"/>
            <ac:spMk id="7" creationId="{1324D68F-ACA4-42AD-B878-BD975A546207}"/>
          </ac:spMkLst>
        </pc:spChg>
      </pc:sldChg>
      <pc:sldChg chg="del">
        <pc:chgData name="MANUEL ALBERTO GUEVARA  NAJARRO" userId="dc0839a7-ef25-445d-88fe-29223dfab4a5" providerId="ADAL" clId="{4C63C856-FD7E-4C12-84D8-438F88955695}" dt="2021-07-07T13:48:29.033" v="57" actId="47"/>
        <pc:sldMkLst>
          <pc:docMk/>
          <pc:sldMk cId="2143908837" sldId="658"/>
        </pc:sldMkLst>
      </pc:sldChg>
      <pc:sldChg chg="modSp mod">
        <pc:chgData name="MANUEL ALBERTO GUEVARA  NAJARRO" userId="dc0839a7-ef25-445d-88fe-29223dfab4a5" providerId="ADAL" clId="{4C63C856-FD7E-4C12-84D8-438F88955695}" dt="2021-07-07T13:48:24.292" v="56" actId="12"/>
        <pc:sldMkLst>
          <pc:docMk/>
          <pc:sldMk cId="3735815868" sldId="659"/>
        </pc:sldMkLst>
        <pc:spChg chg="mod">
          <ac:chgData name="MANUEL ALBERTO GUEVARA  NAJARRO" userId="dc0839a7-ef25-445d-88fe-29223dfab4a5" providerId="ADAL" clId="{4C63C856-FD7E-4C12-84D8-438F88955695}" dt="2021-07-07T13:43:33.417" v="50" actId="27636"/>
          <ac:spMkLst>
            <pc:docMk/>
            <pc:sldMk cId="3735815868" sldId="659"/>
            <ac:spMk id="2" creationId="{0906808E-C398-456B-ADB7-D6835C9872C1}"/>
          </ac:spMkLst>
        </pc:spChg>
        <pc:spChg chg="mod">
          <ac:chgData name="MANUEL ALBERTO GUEVARA  NAJARRO" userId="dc0839a7-ef25-445d-88fe-29223dfab4a5" providerId="ADAL" clId="{4C63C856-FD7E-4C12-84D8-438F88955695}" dt="2021-07-07T13:48:24.292" v="56" actId="12"/>
          <ac:spMkLst>
            <pc:docMk/>
            <pc:sldMk cId="3735815868" sldId="659"/>
            <ac:spMk id="3" creationId="{6E3A96EB-30C7-417B-B5CB-D9FF91F2CCCB}"/>
          </ac:spMkLst>
        </pc:spChg>
        <pc:picChg chg="mod">
          <ac:chgData name="MANUEL ALBERTO GUEVARA  NAJARRO" userId="dc0839a7-ef25-445d-88fe-29223dfab4a5" providerId="ADAL" clId="{4C63C856-FD7E-4C12-84D8-438F88955695}" dt="2021-07-07T13:43:40.770" v="51" actId="14826"/>
          <ac:picMkLst>
            <pc:docMk/>
            <pc:sldMk cId="3735815868" sldId="659"/>
            <ac:picMk id="9" creationId="{6BAAB5C9-AD27-43D2-9F89-E5A2C9365994}"/>
          </ac:picMkLst>
        </pc:picChg>
      </pc:sldChg>
      <pc:sldChg chg="addSp delSp modSp new mod">
        <pc:chgData name="MANUEL ALBERTO GUEVARA  NAJARRO" userId="dc0839a7-ef25-445d-88fe-29223dfab4a5" providerId="ADAL" clId="{4C63C856-FD7E-4C12-84D8-438F88955695}" dt="2021-07-07T14:07:17.967" v="143" actId="1036"/>
        <pc:sldMkLst>
          <pc:docMk/>
          <pc:sldMk cId="852149700" sldId="660"/>
        </pc:sldMkLst>
        <pc:spChg chg="mod">
          <ac:chgData name="MANUEL ALBERTO GUEVARA  NAJARRO" userId="dc0839a7-ef25-445d-88fe-29223dfab4a5" providerId="ADAL" clId="{4C63C856-FD7E-4C12-84D8-438F88955695}" dt="2021-07-07T13:50:55.659" v="63" actId="20577"/>
          <ac:spMkLst>
            <pc:docMk/>
            <pc:sldMk cId="852149700" sldId="660"/>
            <ac:spMk id="2" creationId="{29915B89-979A-4483-A4EB-75F4681581D8}"/>
          </ac:spMkLst>
        </pc:spChg>
        <pc:spChg chg="mod">
          <ac:chgData name="MANUEL ALBERTO GUEVARA  NAJARRO" userId="dc0839a7-ef25-445d-88fe-29223dfab4a5" providerId="ADAL" clId="{4C63C856-FD7E-4C12-84D8-438F88955695}" dt="2021-07-07T14:06:56.503" v="105" actId="2711"/>
          <ac:spMkLst>
            <pc:docMk/>
            <pc:sldMk cId="852149700" sldId="660"/>
            <ac:spMk id="3" creationId="{74D93D05-9482-4EC6-A08F-2D48A82BB879}"/>
          </ac:spMkLst>
        </pc:spChg>
        <pc:spChg chg="del">
          <ac:chgData name="MANUEL ALBERTO GUEVARA  NAJARRO" userId="dc0839a7-ef25-445d-88fe-29223dfab4a5" providerId="ADAL" clId="{4C63C856-FD7E-4C12-84D8-438F88955695}" dt="2021-07-07T13:59:53.375" v="66" actId="478"/>
          <ac:spMkLst>
            <pc:docMk/>
            <pc:sldMk cId="852149700" sldId="660"/>
            <ac:spMk id="4" creationId="{5EE29259-957D-4FDF-BFEC-C4DCB84734A5}"/>
          </ac:spMkLst>
        </pc:spChg>
        <pc:spChg chg="add mod">
          <ac:chgData name="MANUEL ALBERTO GUEVARA  NAJARRO" userId="dc0839a7-ef25-445d-88fe-29223dfab4a5" providerId="ADAL" clId="{4C63C856-FD7E-4C12-84D8-438F88955695}" dt="2021-07-07T14:07:17.967" v="143" actId="1036"/>
          <ac:spMkLst>
            <pc:docMk/>
            <pc:sldMk cId="852149700" sldId="660"/>
            <ac:spMk id="9" creationId="{56AB5332-8CF0-4E38-8185-06FACFA5809C}"/>
          </ac:spMkLst>
        </pc:spChg>
        <pc:spChg chg="add mod">
          <ac:chgData name="MANUEL ALBERTO GUEVARA  NAJARRO" userId="dc0839a7-ef25-445d-88fe-29223dfab4a5" providerId="ADAL" clId="{4C63C856-FD7E-4C12-84D8-438F88955695}" dt="2021-07-07T14:07:14.090" v="133" actId="1036"/>
          <ac:spMkLst>
            <pc:docMk/>
            <pc:sldMk cId="852149700" sldId="660"/>
            <ac:spMk id="11" creationId="{E96B8ADD-CBF9-4E9D-98A5-DCD97748BE10}"/>
          </ac:spMkLst>
        </pc:spChg>
        <pc:picChg chg="add mod">
          <ac:chgData name="MANUEL ALBERTO GUEVARA  NAJARRO" userId="dc0839a7-ef25-445d-88fe-29223dfab4a5" providerId="ADAL" clId="{4C63C856-FD7E-4C12-84D8-438F88955695}" dt="2021-07-07T14:06:43.613" v="102" actId="1035"/>
          <ac:picMkLst>
            <pc:docMk/>
            <pc:sldMk cId="852149700" sldId="660"/>
            <ac:picMk id="7" creationId="{C5C90478-9A4A-41AF-B597-C1A081E1C640}"/>
          </ac:picMkLst>
        </pc:picChg>
      </pc:sldChg>
      <pc:sldChg chg="del">
        <pc:chgData name="MANUEL ALBERTO GUEVARA  NAJARRO" userId="dc0839a7-ef25-445d-88fe-29223dfab4a5" providerId="ADAL" clId="{4C63C856-FD7E-4C12-84D8-438F88955695}" dt="2021-07-07T13:48:29.033" v="57" actId="47"/>
        <pc:sldMkLst>
          <pc:docMk/>
          <pc:sldMk cId="2606399586" sldId="660"/>
        </pc:sldMkLst>
      </pc:sldChg>
      <pc:sldChg chg="addSp delSp modSp add mod ord">
        <pc:chgData name="MANUEL ALBERTO GUEVARA  NAJARRO" userId="dc0839a7-ef25-445d-88fe-29223dfab4a5" providerId="ADAL" clId="{4C63C856-FD7E-4C12-84D8-438F88955695}" dt="2021-07-07T14:24:09.071" v="165"/>
        <pc:sldMkLst>
          <pc:docMk/>
          <pc:sldMk cId="218323285" sldId="661"/>
        </pc:sldMkLst>
        <pc:spChg chg="mod">
          <ac:chgData name="MANUEL ALBERTO GUEVARA  NAJARRO" userId="dc0839a7-ef25-445d-88fe-29223dfab4a5" providerId="ADAL" clId="{4C63C856-FD7E-4C12-84D8-438F88955695}" dt="2021-07-07T14:07:45.712" v="154" actId="20577"/>
          <ac:spMkLst>
            <pc:docMk/>
            <pc:sldMk cId="218323285" sldId="661"/>
            <ac:spMk id="2" creationId="{0906808E-C398-456B-ADB7-D6835C9872C1}"/>
          </ac:spMkLst>
        </pc:spChg>
        <pc:spChg chg="mod">
          <ac:chgData name="MANUEL ALBERTO GUEVARA  NAJARRO" userId="dc0839a7-ef25-445d-88fe-29223dfab4a5" providerId="ADAL" clId="{4C63C856-FD7E-4C12-84D8-438F88955695}" dt="2021-07-07T14:24:09.071" v="165"/>
          <ac:spMkLst>
            <pc:docMk/>
            <pc:sldMk cId="218323285" sldId="661"/>
            <ac:spMk id="3" creationId="{6E3A96EB-30C7-417B-B5CB-D9FF91F2CCCB}"/>
          </ac:spMkLst>
        </pc:spChg>
        <pc:picChg chg="add del">
          <ac:chgData name="MANUEL ALBERTO GUEVARA  NAJARRO" userId="dc0839a7-ef25-445d-88fe-29223dfab4a5" providerId="ADAL" clId="{4C63C856-FD7E-4C12-84D8-438F88955695}" dt="2021-07-07T14:08:36.515" v="156" actId="22"/>
          <ac:picMkLst>
            <pc:docMk/>
            <pc:sldMk cId="218323285" sldId="661"/>
            <ac:picMk id="6" creationId="{7786E2D2-CBB3-43B9-A1F3-41A114506525}"/>
          </ac:picMkLst>
        </pc:picChg>
        <pc:picChg chg="mod">
          <ac:chgData name="MANUEL ALBERTO GUEVARA  NAJARRO" userId="dc0839a7-ef25-445d-88fe-29223dfab4a5" providerId="ADAL" clId="{4C63C856-FD7E-4C12-84D8-438F88955695}" dt="2021-07-07T14:08:42.856" v="158" actId="14100"/>
          <ac:picMkLst>
            <pc:docMk/>
            <pc:sldMk cId="218323285" sldId="661"/>
            <ac:picMk id="9" creationId="{6BAAB5C9-AD27-43D2-9F89-E5A2C9365994}"/>
          </ac:picMkLst>
        </pc:picChg>
      </pc:sldChg>
      <pc:sldChg chg="del">
        <pc:chgData name="MANUEL ALBERTO GUEVARA  NAJARRO" userId="dc0839a7-ef25-445d-88fe-29223dfab4a5" providerId="ADAL" clId="{4C63C856-FD7E-4C12-84D8-438F88955695}" dt="2021-07-07T13:48:29.033" v="57" actId="47"/>
        <pc:sldMkLst>
          <pc:docMk/>
          <pc:sldMk cId="1769542794" sldId="661"/>
        </pc:sldMkLst>
      </pc:sldChg>
      <pc:sldChg chg="del">
        <pc:chgData name="MANUEL ALBERTO GUEVARA  NAJARRO" userId="dc0839a7-ef25-445d-88fe-29223dfab4a5" providerId="ADAL" clId="{4C63C856-FD7E-4C12-84D8-438F88955695}" dt="2021-07-07T13:48:29.033" v="57" actId="47"/>
        <pc:sldMkLst>
          <pc:docMk/>
          <pc:sldMk cId="574616511" sldId="662"/>
        </pc:sldMkLst>
      </pc:sldChg>
      <pc:sldChg chg="modSp add mod">
        <pc:chgData name="MANUEL ALBERTO GUEVARA  NAJARRO" userId="dc0839a7-ef25-445d-88fe-29223dfab4a5" providerId="ADAL" clId="{4C63C856-FD7E-4C12-84D8-438F88955695}" dt="2021-07-07T14:24:22.702" v="170" actId="20577"/>
        <pc:sldMkLst>
          <pc:docMk/>
          <pc:sldMk cId="1218013973" sldId="662"/>
        </pc:sldMkLst>
        <pc:spChg chg="mod">
          <ac:chgData name="MANUEL ALBERTO GUEVARA  NAJARRO" userId="dc0839a7-ef25-445d-88fe-29223dfab4a5" providerId="ADAL" clId="{4C63C856-FD7E-4C12-84D8-438F88955695}" dt="2021-07-07T14:24:22.702" v="170" actId="20577"/>
          <ac:spMkLst>
            <pc:docMk/>
            <pc:sldMk cId="1218013973" sldId="662"/>
            <ac:spMk id="3" creationId="{6E3A96EB-30C7-417B-B5CB-D9FF91F2CCCB}"/>
          </ac:spMkLst>
        </pc:spChg>
      </pc:sldChg>
      <pc:sldChg chg="del">
        <pc:chgData name="MANUEL ALBERTO GUEVARA  NAJARRO" userId="dc0839a7-ef25-445d-88fe-29223dfab4a5" providerId="ADAL" clId="{4C63C856-FD7E-4C12-84D8-438F88955695}" dt="2021-07-07T13:48:29.033" v="57" actId="47"/>
        <pc:sldMkLst>
          <pc:docMk/>
          <pc:sldMk cId="560908189" sldId="663"/>
        </pc:sldMkLst>
      </pc:sldChg>
      <pc:sldChg chg="addSp delSp modSp add mod modAnim">
        <pc:chgData name="MANUEL ALBERTO GUEVARA  NAJARRO" userId="dc0839a7-ef25-445d-88fe-29223dfab4a5" providerId="ADAL" clId="{4C63C856-FD7E-4C12-84D8-438F88955695}" dt="2021-07-07T16:21:39.936" v="504" actId="1035"/>
        <pc:sldMkLst>
          <pc:docMk/>
          <pc:sldMk cId="589212707" sldId="663"/>
        </pc:sldMkLst>
        <pc:spChg chg="mod">
          <ac:chgData name="MANUEL ALBERTO GUEVARA  NAJARRO" userId="dc0839a7-ef25-445d-88fe-29223dfab4a5" providerId="ADAL" clId="{4C63C856-FD7E-4C12-84D8-438F88955695}" dt="2021-07-07T14:24:55.736" v="180" actId="27636"/>
          <ac:spMkLst>
            <pc:docMk/>
            <pc:sldMk cId="589212707" sldId="663"/>
            <ac:spMk id="2" creationId="{0906808E-C398-456B-ADB7-D6835C9872C1}"/>
          </ac:spMkLst>
        </pc:spChg>
        <pc:spChg chg="del mod">
          <ac:chgData name="MANUEL ALBERTO GUEVARA  NAJARRO" userId="dc0839a7-ef25-445d-88fe-29223dfab4a5" providerId="ADAL" clId="{4C63C856-FD7E-4C12-84D8-438F88955695}" dt="2021-07-07T16:13:26.597" v="182" actId="478"/>
          <ac:spMkLst>
            <pc:docMk/>
            <pc:sldMk cId="589212707" sldId="663"/>
            <ac:spMk id="3" creationId="{6E3A96EB-30C7-417B-B5CB-D9FF91F2CCCB}"/>
          </ac:spMkLst>
        </pc:spChg>
        <pc:spChg chg="add del mod">
          <ac:chgData name="MANUEL ALBERTO GUEVARA  NAJARRO" userId="dc0839a7-ef25-445d-88fe-29223dfab4a5" providerId="ADAL" clId="{4C63C856-FD7E-4C12-84D8-438F88955695}" dt="2021-07-07T16:13:28.664" v="183" actId="478"/>
          <ac:spMkLst>
            <pc:docMk/>
            <pc:sldMk cId="589212707" sldId="663"/>
            <ac:spMk id="6" creationId="{849984B0-9D8E-4647-9CD4-B65084AB8645}"/>
          </ac:spMkLst>
        </pc:spChg>
        <pc:spChg chg="add del mod">
          <ac:chgData name="MANUEL ALBERTO GUEVARA  NAJARRO" userId="dc0839a7-ef25-445d-88fe-29223dfab4a5" providerId="ADAL" clId="{4C63C856-FD7E-4C12-84D8-438F88955695}" dt="2021-07-07T16:13:28.664" v="183" actId="478"/>
          <ac:spMkLst>
            <pc:docMk/>
            <pc:sldMk cId="589212707" sldId="663"/>
            <ac:spMk id="8" creationId="{831C4A94-BC79-46ED-A33F-A2B58F35F654}"/>
          </ac:spMkLst>
        </pc:spChg>
        <pc:spChg chg="add mod topLvl">
          <ac:chgData name="MANUEL ALBERTO GUEVARA  NAJARRO" userId="dc0839a7-ef25-445d-88fe-29223dfab4a5" providerId="ADAL" clId="{4C63C856-FD7E-4C12-84D8-438F88955695}" dt="2021-07-07T16:21:39.936" v="504" actId="1035"/>
          <ac:spMkLst>
            <pc:docMk/>
            <pc:sldMk cId="589212707" sldId="663"/>
            <ac:spMk id="10" creationId="{A28E7432-E6B9-4A89-A5A4-9413CB1722DF}"/>
          </ac:spMkLst>
        </pc:spChg>
        <pc:spChg chg="add mod topLvl">
          <ac:chgData name="MANUEL ALBERTO GUEVARA  NAJARRO" userId="dc0839a7-ef25-445d-88fe-29223dfab4a5" providerId="ADAL" clId="{4C63C856-FD7E-4C12-84D8-438F88955695}" dt="2021-07-07T16:21:39.936" v="504" actId="1035"/>
          <ac:spMkLst>
            <pc:docMk/>
            <pc:sldMk cId="589212707" sldId="663"/>
            <ac:spMk id="11" creationId="{CD254864-5B45-42C5-8F94-81AB93793AE0}"/>
          </ac:spMkLst>
        </pc:spChg>
        <pc:spChg chg="add mod topLvl">
          <ac:chgData name="MANUEL ALBERTO GUEVARA  NAJARRO" userId="dc0839a7-ef25-445d-88fe-29223dfab4a5" providerId="ADAL" clId="{4C63C856-FD7E-4C12-84D8-438F88955695}" dt="2021-07-07T16:21:39.936" v="504" actId="1035"/>
          <ac:spMkLst>
            <pc:docMk/>
            <pc:sldMk cId="589212707" sldId="663"/>
            <ac:spMk id="12" creationId="{E90E614F-56F3-4ACC-BC0A-7EE164181831}"/>
          </ac:spMkLst>
        </pc:spChg>
        <pc:spChg chg="add mod topLvl">
          <ac:chgData name="MANUEL ALBERTO GUEVARA  NAJARRO" userId="dc0839a7-ef25-445d-88fe-29223dfab4a5" providerId="ADAL" clId="{4C63C856-FD7E-4C12-84D8-438F88955695}" dt="2021-07-07T16:21:39.936" v="504" actId="1035"/>
          <ac:spMkLst>
            <pc:docMk/>
            <pc:sldMk cId="589212707" sldId="663"/>
            <ac:spMk id="13" creationId="{6DADB58C-1236-453A-8313-ADA32C6F7103}"/>
          </ac:spMkLst>
        </pc:spChg>
        <pc:spChg chg="add mod topLvl">
          <ac:chgData name="MANUEL ALBERTO GUEVARA  NAJARRO" userId="dc0839a7-ef25-445d-88fe-29223dfab4a5" providerId="ADAL" clId="{4C63C856-FD7E-4C12-84D8-438F88955695}" dt="2021-07-07T16:21:39.936" v="504" actId="1035"/>
          <ac:spMkLst>
            <pc:docMk/>
            <pc:sldMk cId="589212707" sldId="663"/>
            <ac:spMk id="14" creationId="{F5F61F72-8935-4282-AFDA-0523A2CC30EF}"/>
          </ac:spMkLst>
        </pc:spChg>
        <pc:spChg chg="add mod topLvl">
          <ac:chgData name="MANUEL ALBERTO GUEVARA  NAJARRO" userId="dc0839a7-ef25-445d-88fe-29223dfab4a5" providerId="ADAL" clId="{4C63C856-FD7E-4C12-84D8-438F88955695}" dt="2021-07-07T16:21:39.936" v="504" actId="1035"/>
          <ac:spMkLst>
            <pc:docMk/>
            <pc:sldMk cId="589212707" sldId="663"/>
            <ac:spMk id="15" creationId="{149A5014-1C4E-48CA-8BB5-F31CC7BA218E}"/>
          </ac:spMkLst>
        </pc:spChg>
        <pc:spChg chg="add mod topLvl">
          <ac:chgData name="MANUEL ALBERTO GUEVARA  NAJARRO" userId="dc0839a7-ef25-445d-88fe-29223dfab4a5" providerId="ADAL" clId="{4C63C856-FD7E-4C12-84D8-438F88955695}" dt="2021-07-07T16:21:39.936" v="504" actId="1035"/>
          <ac:spMkLst>
            <pc:docMk/>
            <pc:sldMk cId="589212707" sldId="663"/>
            <ac:spMk id="16" creationId="{254E036B-0B19-4F77-8AE5-99AA44111E5F}"/>
          </ac:spMkLst>
        </pc:spChg>
        <pc:spChg chg="add mod topLvl">
          <ac:chgData name="MANUEL ALBERTO GUEVARA  NAJARRO" userId="dc0839a7-ef25-445d-88fe-29223dfab4a5" providerId="ADAL" clId="{4C63C856-FD7E-4C12-84D8-438F88955695}" dt="2021-07-07T16:21:39.936" v="504" actId="1035"/>
          <ac:spMkLst>
            <pc:docMk/>
            <pc:sldMk cId="589212707" sldId="663"/>
            <ac:spMk id="17" creationId="{F4BD3AD8-4F01-4176-B486-B07F404E3977}"/>
          </ac:spMkLst>
        </pc:spChg>
        <pc:spChg chg="add mod topLvl">
          <ac:chgData name="MANUEL ALBERTO GUEVARA  NAJARRO" userId="dc0839a7-ef25-445d-88fe-29223dfab4a5" providerId="ADAL" clId="{4C63C856-FD7E-4C12-84D8-438F88955695}" dt="2021-07-07T16:21:39.936" v="504" actId="1035"/>
          <ac:spMkLst>
            <pc:docMk/>
            <pc:sldMk cId="589212707" sldId="663"/>
            <ac:spMk id="18" creationId="{8CACB18A-372E-42E0-9971-BE566AA0B301}"/>
          </ac:spMkLst>
        </pc:spChg>
        <pc:spChg chg="add del mod topLvl">
          <ac:chgData name="MANUEL ALBERTO GUEVARA  NAJARRO" userId="dc0839a7-ef25-445d-88fe-29223dfab4a5" providerId="ADAL" clId="{4C63C856-FD7E-4C12-84D8-438F88955695}" dt="2021-07-07T16:20:09.123" v="487" actId="478"/>
          <ac:spMkLst>
            <pc:docMk/>
            <pc:sldMk cId="589212707" sldId="663"/>
            <ac:spMk id="19" creationId="{B61DB3BF-B645-4676-924D-4BF8EC43D992}"/>
          </ac:spMkLst>
        </pc:spChg>
        <pc:spChg chg="add del mod topLvl">
          <ac:chgData name="MANUEL ALBERTO GUEVARA  NAJARRO" userId="dc0839a7-ef25-445d-88fe-29223dfab4a5" providerId="ADAL" clId="{4C63C856-FD7E-4C12-84D8-438F88955695}" dt="2021-07-07T16:20:09.123" v="487" actId="478"/>
          <ac:spMkLst>
            <pc:docMk/>
            <pc:sldMk cId="589212707" sldId="663"/>
            <ac:spMk id="20" creationId="{8781CF61-C307-4804-A0CB-DA36C0DEC736}"/>
          </ac:spMkLst>
        </pc:spChg>
        <pc:spChg chg="add del mod topLvl">
          <ac:chgData name="MANUEL ALBERTO GUEVARA  NAJARRO" userId="dc0839a7-ef25-445d-88fe-29223dfab4a5" providerId="ADAL" clId="{4C63C856-FD7E-4C12-84D8-438F88955695}" dt="2021-07-07T16:20:09.123" v="487" actId="478"/>
          <ac:spMkLst>
            <pc:docMk/>
            <pc:sldMk cId="589212707" sldId="663"/>
            <ac:spMk id="21" creationId="{DAEE89B4-764E-477F-907C-94972A945D98}"/>
          </ac:spMkLst>
        </pc:spChg>
        <pc:grpChg chg="add del mod">
          <ac:chgData name="MANUEL ALBERTO GUEVARA  NAJARRO" userId="dc0839a7-ef25-445d-88fe-29223dfab4a5" providerId="ADAL" clId="{4C63C856-FD7E-4C12-84D8-438F88955695}" dt="2021-07-07T16:13:45.282" v="189" actId="165"/>
          <ac:grpSpMkLst>
            <pc:docMk/>
            <pc:sldMk cId="589212707" sldId="663"/>
            <ac:grpSpMk id="22" creationId="{8B77F309-C86D-4E2A-A09B-FA18614EC97A}"/>
          </ac:grpSpMkLst>
        </pc:grpChg>
        <pc:grpChg chg="add del mod">
          <ac:chgData name="MANUEL ALBERTO GUEVARA  NAJARRO" userId="dc0839a7-ef25-445d-88fe-29223dfab4a5" providerId="ADAL" clId="{4C63C856-FD7E-4C12-84D8-438F88955695}" dt="2021-07-07T16:19:54.046" v="486" actId="165"/>
          <ac:grpSpMkLst>
            <pc:docMk/>
            <pc:sldMk cId="589212707" sldId="663"/>
            <ac:grpSpMk id="23" creationId="{454A1D22-8237-43CF-BD63-64BF20FB31E5}"/>
          </ac:grpSpMkLst>
        </pc:grpChg>
        <pc:picChg chg="del">
          <ac:chgData name="MANUEL ALBERTO GUEVARA  NAJARRO" userId="dc0839a7-ef25-445d-88fe-29223dfab4a5" providerId="ADAL" clId="{4C63C856-FD7E-4C12-84D8-438F88955695}" dt="2021-07-07T16:13:26.597" v="182" actId="478"/>
          <ac:picMkLst>
            <pc:docMk/>
            <pc:sldMk cId="589212707" sldId="663"/>
            <ac:picMk id="9" creationId="{6BAAB5C9-AD27-43D2-9F89-E5A2C9365994}"/>
          </ac:picMkLst>
        </pc:picChg>
        <pc:picChg chg="add mod">
          <ac:chgData name="MANUEL ALBERTO GUEVARA  NAJARRO" userId="dc0839a7-ef25-445d-88fe-29223dfab4a5" providerId="ADAL" clId="{4C63C856-FD7E-4C12-84D8-438F88955695}" dt="2021-07-07T16:21:39.936" v="504" actId="1035"/>
          <ac:picMkLst>
            <pc:docMk/>
            <pc:sldMk cId="589212707" sldId="663"/>
            <ac:picMk id="25" creationId="{9706C305-A7CF-4321-8332-C178313F89ED}"/>
          </ac:picMkLst>
        </pc:picChg>
        <pc:picChg chg="add mod">
          <ac:chgData name="MANUEL ALBERTO GUEVARA  NAJARRO" userId="dc0839a7-ef25-445d-88fe-29223dfab4a5" providerId="ADAL" clId="{4C63C856-FD7E-4C12-84D8-438F88955695}" dt="2021-07-07T16:21:39.936" v="504" actId="1035"/>
          <ac:picMkLst>
            <pc:docMk/>
            <pc:sldMk cId="589212707" sldId="663"/>
            <ac:picMk id="27" creationId="{BF77051D-180D-4CBE-82A0-FEB12BC5951B}"/>
          </ac:picMkLst>
        </pc:picChg>
        <pc:picChg chg="add mod">
          <ac:chgData name="MANUEL ALBERTO GUEVARA  NAJARRO" userId="dc0839a7-ef25-445d-88fe-29223dfab4a5" providerId="ADAL" clId="{4C63C856-FD7E-4C12-84D8-438F88955695}" dt="2021-07-07T16:21:39.936" v="504" actId="1035"/>
          <ac:picMkLst>
            <pc:docMk/>
            <pc:sldMk cId="589212707" sldId="663"/>
            <ac:picMk id="29" creationId="{4BADD88A-5FB7-4E03-BC5A-C0519D51F967}"/>
          </ac:picMkLst>
        </pc:picChg>
      </pc:sldChg>
      <pc:sldChg chg="addSp delSp modSp add mod">
        <pc:chgData name="MANUEL ALBERTO GUEVARA  NAJARRO" userId="dc0839a7-ef25-445d-88fe-29223dfab4a5" providerId="ADAL" clId="{4C63C856-FD7E-4C12-84D8-438F88955695}" dt="2021-07-07T16:40:28.725" v="563" actId="207"/>
        <pc:sldMkLst>
          <pc:docMk/>
          <pc:sldMk cId="512723185" sldId="664"/>
        </pc:sldMkLst>
        <pc:spChg chg="mod">
          <ac:chgData name="MANUEL ALBERTO GUEVARA  NAJARRO" userId="dc0839a7-ef25-445d-88fe-29223dfab4a5" providerId="ADAL" clId="{4C63C856-FD7E-4C12-84D8-438F88955695}" dt="2021-07-07T16:28:25.501" v="557" actId="1076"/>
          <ac:spMkLst>
            <pc:docMk/>
            <pc:sldMk cId="512723185" sldId="664"/>
            <ac:spMk id="2" creationId="{0906808E-C398-456B-ADB7-D6835C9872C1}"/>
          </ac:spMkLst>
        </pc:spChg>
        <pc:spChg chg="add mod ord">
          <ac:chgData name="MANUEL ALBERTO GUEVARA  NAJARRO" userId="dc0839a7-ef25-445d-88fe-29223dfab4a5" providerId="ADAL" clId="{4C63C856-FD7E-4C12-84D8-438F88955695}" dt="2021-07-07T16:28:22.016" v="555" actId="167"/>
          <ac:spMkLst>
            <pc:docMk/>
            <pc:sldMk cId="512723185" sldId="664"/>
            <ac:spMk id="4" creationId="{A0C2E00E-A36D-4F5F-9B77-E87181991315}"/>
          </ac:spMkLst>
        </pc:spChg>
        <pc:spChg chg="del">
          <ac:chgData name="MANUEL ALBERTO GUEVARA  NAJARRO" userId="dc0839a7-ef25-445d-88fe-29223dfab4a5" providerId="ADAL" clId="{4C63C856-FD7E-4C12-84D8-438F88955695}" dt="2021-07-07T16:22:13.784" v="510" actId="478"/>
          <ac:spMkLst>
            <pc:docMk/>
            <pc:sldMk cId="512723185" sldId="664"/>
            <ac:spMk id="10" creationId="{A28E7432-E6B9-4A89-A5A4-9413CB1722DF}"/>
          </ac:spMkLst>
        </pc:spChg>
        <pc:spChg chg="del">
          <ac:chgData name="MANUEL ALBERTO GUEVARA  NAJARRO" userId="dc0839a7-ef25-445d-88fe-29223dfab4a5" providerId="ADAL" clId="{4C63C856-FD7E-4C12-84D8-438F88955695}" dt="2021-07-07T16:22:13.784" v="510" actId="478"/>
          <ac:spMkLst>
            <pc:docMk/>
            <pc:sldMk cId="512723185" sldId="664"/>
            <ac:spMk id="11" creationId="{CD254864-5B45-42C5-8F94-81AB93793AE0}"/>
          </ac:spMkLst>
        </pc:spChg>
        <pc:spChg chg="del">
          <ac:chgData name="MANUEL ALBERTO GUEVARA  NAJARRO" userId="dc0839a7-ef25-445d-88fe-29223dfab4a5" providerId="ADAL" clId="{4C63C856-FD7E-4C12-84D8-438F88955695}" dt="2021-07-07T16:22:13.784" v="510" actId="478"/>
          <ac:spMkLst>
            <pc:docMk/>
            <pc:sldMk cId="512723185" sldId="664"/>
            <ac:spMk id="12" creationId="{E90E614F-56F3-4ACC-BC0A-7EE164181831}"/>
          </ac:spMkLst>
        </pc:spChg>
        <pc:spChg chg="del">
          <ac:chgData name="MANUEL ALBERTO GUEVARA  NAJARRO" userId="dc0839a7-ef25-445d-88fe-29223dfab4a5" providerId="ADAL" clId="{4C63C856-FD7E-4C12-84D8-438F88955695}" dt="2021-07-07T16:22:13.784" v="510" actId="478"/>
          <ac:spMkLst>
            <pc:docMk/>
            <pc:sldMk cId="512723185" sldId="664"/>
            <ac:spMk id="13" creationId="{6DADB58C-1236-453A-8313-ADA32C6F7103}"/>
          </ac:spMkLst>
        </pc:spChg>
        <pc:spChg chg="del">
          <ac:chgData name="MANUEL ALBERTO GUEVARA  NAJARRO" userId="dc0839a7-ef25-445d-88fe-29223dfab4a5" providerId="ADAL" clId="{4C63C856-FD7E-4C12-84D8-438F88955695}" dt="2021-07-07T16:22:13.784" v="510" actId="478"/>
          <ac:spMkLst>
            <pc:docMk/>
            <pc:sldMk cId="512723185" sldId="664"/>
            <ac:spMk id="14" creationId="{F5F61F72-8935-4282-AFDA-0523A2CC30EF}"/>
          </ac:spMkLst>
        </pc:spChg>
        <pc:spChg chg="del">
          <ac:chgData name="MANUEL ALBERTO GUEVARA  NAJARRO" userId="dc0839a7-ef25-445d-88fe-29223dfab4a5" providerId="ADAL" clId="{4C63C856-FD7E-4C12-84D8-438F88955695}" dt="2021-07-07T16:22:13.784" v="510" actId="478"/>
          <ac:spMkLst>
            <pc:docMk/>
            <pc:sldMk cId="512723185" sldId="664"/>
            <ac:spMk id="15" creationId="{149A5014-1C4E-48CA-8BB5-F31CC7BA218E}"/>
          </ac:spMkLst>
        </pc:spChg>
        <pc:spChg chg="del">
          <ac:chgData name="MANUEL ALBERTO GUEVARA  NAJARRO" userId="dc0839a7-ef25-445d-88fe-29223dfab4a5" providerId="ADAL" clId="{4C63C856-FD7E-4C12-84D8-438F88955695}" dt="2021-07-07T16:22:13.784" v="510" actId="478"/>
          <ac:spMkLst>
            <pc:docMk/>
            <pc:sldMk cId="512723185" sldId="664"/>
            <ac:spMk id="16" creationId="{254E036B-0B19-4F77-8AE5-99AA44111E5F}"/>
          </ac:spMkLst>
        </pc:spChg>
        <pc:spChg chg="del">
          <ac:chgData name="MANUEL ALBERTO GUEVARA  NAJARRO" userId="dc0839a7-ef25-445d-88fe-29223dfab4a5" providerId="ADAL" clId="{4C63C856-FD7E-4C12-84D8-438F88955695}" dt="2021-07-07T16:22:13.784" v="510" actId="478"/>
          <ac:spMkLst>
            <pc:docMk/>
            <pc:sldMk cId="512723185" sldId="664"/>
            <ac:spMk id="17" creationId="{F4BD3AD8-4F01-4176-B486-B07F404E3977}"/>
          </ac:spMkLst>
        </pc:spChg>
        <pc:spChg chg="del">
          <ac:chgData name="MANUEL ALBERTO GUEVARA  NAJARRO" userId="dc0839a7-ef25-445d-88fe-29223dfab4a5" providerId="ADAL" clId="{4C63C856-FD7E-4C12-84D8-438F88955695}" dt="2021-07-07T16:22:13.784" v="510" actId="478"/>
          <ac:spMkLst>
            <pc:docMk/>
            <pc:sldMk cId="512723185" sldId="664"/>
            <ac:spMk id="18" creationId="{8CACB18A-372E-42E0-9971-BE566AA0B301}"/>
          </ac:spMkLst>
        </pc:spChg>
        <pc:graphicFrameChg chg="add mod modGraphic">
          <ac:chgData name="MANUEL ALBERTO GUEVARA  NAJARRO" userId="dc0839a7-ef25-445d-88fe-29223dfab4a5" providerId="ADAL" clId="{4C63C856-FD7E-4C12-84D8-438F88955695}" dt="2021-07-07T16:40:28.725" v="563" actId="207"/>
          <ac:graphicFrameMkLst>
            <pc:docMk/>
            <pc:sldMk cId="512723185" sldId="664"/>
            <ac:graphicFrameMk id="3" creationId="{B1AAC0E3-BC89-4CC8-9077-9760540B9510}"/>
          </ac:graphicFrameMkLst>
        </pc:graphicFrameChg>
        <pc:picChg chg="del">
          <ac:chgData name="MANUEL ALBERTO GUEVARA  NAJARRO" userId="dc0839a7-ef25-445d-88fe-29223dfab4a5" providerId="ADAL" clId="{4C63C856-FD7E-4C12-84D8-438F88955695}" dt="2021-07-07T16:22:13.784" v="510" actId="478"/>
          <ac:picMkLst>
            <pc:docMk/>
            <pc:sldMk cId="512723185" sldId="664"/>
            <ac:picMk id="25" creationId="{9706C305-A7CF-4321-8332-C178313F89ED}"/>
          </ac:picMkLst>
        </pc:picChg>
        <pc:picChg chg="del">
          <ac:chgData name="MANUEL ALBERTO GUEVARA  NAJARRO" userId="dc0839a7-ef25-445d-88fe-29223dfab4a5" providerId="ADAL" clId="{4C63C856-FD7E-4C12-84D8-438F88955695}" dt="2021-07-07T16:22:13.784" v="510" actId="478"/>
          <ac:picMkLst>
            <pc:docMk/>
            <pc:sldMk cId="512723185" sldId="664"/>
            <ac:picMk id="27" creationId="{BF77051D-180D-4CBE-82A0-FEB12BC5951B}"/>
          </ac:picMkLst>
        </pc:picChg>
        <pc:picChg chg="del">
          <ac:chgData name="MANUEL ALBERTO GUEVARA  NAJARRO" userId="dc0839a7-ef25-445d-88fe-29223dfab4a5" providerId="ADAL" clId="{4C63C856-FD7E-4C12-84D8-438F88955695}" dt="2021-07-07T16:22:13.784" v="510" actId="478"/>
          <ac:picMkLst>
            <pc:docMk/>
            <pc:sldMk cId="512723185" sldId="664"/>
            <ac:picMk id="29" creationId="{4BADD88A-5FB7-4E03-BC5A-C0519D51F967}"/>
          </ac:picMkLst>
        </pc:picChg>
      </pc:sldChg>
      <pc:sldChg chg="del">
        <pc:chgData name="MANUEL ALBERTO GUEVARA  NAJARRO" userId="dc0839a7-ef25-445d-88fe-29223dfab4a5" providerId="ADAL" clId="{4C63C856-FD7E-4C12-84D8-438F88955695}" dt="2021-07-07T13:48:29.033" v="57" actId="47"/>
        <pc:sldMkLst>
          <pc:docMk/>
          <pc:sldMk cId="2664504001" sldId="664"/>
        </pc:sldMkLst>
      </pc:sldChg>
      <pc:sldChg chg="addSp delSp modSp add del mod ord chgLayout">
        <pc:chgData name="MANUEL ALBERTO GUEVARA  NAJARRO" userId="dc0839a7-ef25-445d-88fe-29223dfab4a5" providerId="ADAL" clId="{4C63C856-FD7E-4C12-84D8-438F88955695}" dt="2021-07-07T17:08:22.325" v="638" actId="6549"/>
        <pc:sldMkLst>
          <pc:docMk/>
          <pc:sldMk cId="476356547" sldId="665"/>
        </pc:sldMkLst>
        <pc:spChg chg="mod ord">
          <ac:chgData name="MANUEL ALBERTO GUEVARA  NAJARRO" userId="dc0839a7-ef25-445d-88fe-29223dfab4a5" providerId="ADAL" clId="{4C63C856-FD7E-4C12-84D8-438F88955695}" dt="2021-07-07T17:04:23.937" v="620" actId="700"/>
          <ac:spMkLst>
            <pc:docMk/>
            <pc:sldMk cId="476356547" sldId="665"/>
            <ac:spMk id="2" creationId="{0906808E-C398-456B-ADB7-D6835C9872C1}"/>
          </ac:spMkLst>
        </pc:spChg>
        <pc:spChg chg="add del mod ord">
          <ac:chgData name="MANUEL ALBERTO GUEVARA  NAJARRO" userId="dc0839a7-ef25-445d-88fe-29223dfab4a5" providerId="ADAL" clId="{4C63C856-FD7E-4C12-84D8-438F88955695}" dt="2021-07-07T17:08:22.325" v="638" actId="6549"/>
          <ac:spMkLst>
            <pc:docMk/>
            <pc:sldMk cId="476356547" sldId="665"/>
            <ac:spMk id="3" creationId="{6BEBD8F4-1494-4120-BC8D-0927E80AB3FC}"/>
          </ac:spMkLst>
        </pc:spChg>
        <pc:spChg chg="add del mod ord">
          <ac:chgData name="MANUEL ALBERTO GUEVARA  NAJARRO" userId="dc0839a7-ef25-445d-88fe-29223dfab4a5" providerId="ADAL" clId="{4C63C856-FD7E-4C12-84D8-438F88955695}" dt="2021-07-07T17:04:23.937" v="620" actId="700"/>
          <ac:spMkLst>
            <pc:docMk/>
            <pc:sldMk cId="476356547" sldId="665"/>
            <ac:spMk id="4" creationId="{94F26320-F1E9-4BA2-8F00-33891C28B62B}"/>
          </ac:spMkLst>
        </pc:spChg>
        <pc:spChg chg="mod ord">
          <ac:chgData name="MANUEL ALBERTO GUEVARA  NAJARRO" userId="dc0839a7-ef25-445d-88fe-29223dfab4a5" providerId="ADAL" clId="{4C63C856-FD7E-4C12-84D8-438F88955695}" dt="2021-07-07T17:04:23.937" v="620" actId="700"/>
          <ac:spMkLst>
            <pc:docMk/>
            <pc:sldMk cId="476356547" sldId="665"/>
            <ac:spMk id="5" creationId="{88538054-4E0D-474B-8EB6-7A870370B431}"/>
          </ac:spMkLst>
        </pc:spChg>
        <pc:spChg chg="add mod">
          <ac:chgData name="MANUEL ALBERTO GUEVARA  NAJARRO" userId="dc0839a7-ef25-445d-88fe-29223dfab4a5" providerId="ADAL" clId="{4C63C856-FD7E-4C12-84D8-438F88955695}" dt="2021-07-07T17:07:16.813" v="632" actId="478"/>
          <ac:spMkLst>
            <pc:docMk/>
            <pc:sldMk cId="476356547" sldId="665"/>
            <ac:spMk id="6" creationId="{C447FA9C-6CEF-40B5-A34F-9CBC600B98CF}"/>
          </ac:spMkLst>
        </pc:spChg>
        <pc:spChg chg="del mod">
          <ac:chgData name="MANUEL ALBERTO GUEVARA  NAJARRO" userId="dc0839a7-ef25-445d-88fe-29223dfab4a5" providerId="ADAL" clId="{4C63C856-FD7E-4C12-84D8-438F88955695}" dt="2021-07-07T17:00:23.276" v="615" actId="478"/>
          <ac:spMkLst>
            <pc:docMk/>
            <pc:sldMk cId="476356547" sldId="665"/>
            <ac:spMk id="10" creationId="{A28E7432-E6B9-4A89-A5A4-9413CB1722DF}"/>
          </ac:spMkLst>
        </pc:spChg>
        <pc:spChg chg="del">
          <ac:chgData name="MANUEL ALBERTO GUEVARA  NAJARRO" userId="dc0839a7-ef25-445d-88fe-29223dfab4a5" providerId="ADAL" clId="{4C63C856-FD7E-4C12-84D8-438F88955695}" dt="2021-07-07T17:00:23.276" v="615" actId="478"/>
          <ac:spMkLst>
            <pc:docMk/>
            <pc:sldMk cId="476356547" sldId="665"/>
            <ac:spMk id="11" creationId="{CD254864-5B45-42C5-8F94-81AB93793AE0}"/>
          </ac:spMkLst>
        </pc:spChg>
        <pc:spChg chg="del">
          <ac:chgData name="MANUEL ALBERTO GUEVARA  NAJARRO" userId="dc0839a7-ef25-445d-88fe-29223dfab4a5" providerId="ADAL" clId="{4C63C856-FD7E-4C12-84D8-438F88955695}" dt="2021-07-07T17:00:23.276" v="615" actId="478"/>
          <ac:spMkLst>
            <pc:docMk/>
            <pc:sldMk cId="476356547" sldId="665"/>
            <ac:spMk id="12" creationId="{E90E614F-56F3-4ACC-BC0A-7EE164181831}"/>
          </ac:spMkLst>
        </pc:spChg>
        <pc:spChg chg="del">
          <ac:chgData name="MANUEL ALBERTO GUEVARA  NAJARRO" userId="dc0839a7-ef25-445d-88fe-29223dfab4a5" providerId="ADAL" clId="{4C63C856-FD7E-4C12-84D8-438F88955695}" dt="2021-07-07T17:00:23.276" v="615" actId="478"/>
          <ac:spMkLst>
            <pc:docMk/>
            <pc:sldMk cId="476356547" sldId="665"/>
            <ac:spMk id="13" creationId="{6DADB58C-1236-453A-8313-ADA32C6F7103}"/>
          </ac:spMkLst>
        </pc:spChg>
        <pc:spChg chg="del">
          <ac:chgData name="MANUEL ALBERTO GUEVARA  NAJARRO" userId="dc0839a7-ef25-445d-88fe-29223dfab4a5" providerId="ADAL" clId="{4C63C856-FD7E-4C12-84D8-438F88955695}" dt="2021-07-07T17:00:23.276" v="615" actId="478"/>
          <ac:spMkLst>
            <pc:docMk/>
            <pc:sldMk cId="476356547" sldId="665"/>
            <ac:spMk id="14" creationId="{F5F61F72-8935-4282-AFDA-0523A2CC30EF}"/>
          </ac:spMkLst>
        </pc:spChg>
        <pc:spChg chg="del">
          <ac:chgData name="MANUEL ALBERTO GUEVARA  NAJARRO" userId="dc0839a7-ef25-445d-88fe-29223dfab4a5" providerId="ADAL" clId="{4C63C856-FD7E-4C12-84D8-438F88955695}" dt="2021-07-07T17:00:23.276" v="615" actId="478"/>
          <ac:spMkLst>
            <pc:docMk/>
            <pc:sldMk cId="476356547" sldId="665"/>
            <ac:spMk id="15" creationId="{149A5014-1C4E-48CA-8BB5-F31CC7BA218E}"/>
          </ac:spMkLst>
        </pc:spChg>
        <pc:spChg chg="del">
          <ac:chgData name="MANUEL ALBERTO GUEVARA  NAJARRO" userId="dc0839a7-ef25-445d-88fe-29223dfab4a5" providerId="ADAL" clId="{4C63C856-FD7E-4C12-84D8-438F88955695}" dt="2021-07-07T17:00:23.276" v="615" actId="478"/>
          <ac:spMkLst>
            <pc:docMk/>
            <pc:sldMk cId="476356547" sldId="665"/>
            <ac:spMk id="16" creationId="{254E036B-0B19-4F77-8AE5-99AA44111E5F}"/>
          </ac:spMkLst>
        </pc:spChg>
        <pc:spChg chg="del">
          <ac:chgData name="MANUEL ALBERTO GUEVARA  NAJARRO" userId="dc0839a7-ef25-445d-88fe-29223dfab4a5" providerId="ADAL" clId="{4C63C856-FD7E-4C12-84D8-438F88955695}" dt="2021-07-07T17:00:23.276" v="615" actId="478"/>
          <ac:spMkLst>
            <pc:docMk/>
            <pc:sldMk cId="476356547" sldId="665"/>
            <ac:spMk id="17" creationId="{F4BD3AD8-4F01-4176-B486-B07F404E3977}"/>
          </ac:spMkLst>
        </pc:spChg>
        <pc:spChg chg="del">
          <ac:chgData name="MANUEL ALBERTO GUEVARA  NAJARRO" userId="dc0839a7-ef25-445d-88fe-29223dfab4a5" providerId="ADAL" clId="{4C63C856-FD7E-4C12-84D8-438F88955695}" dt="2021-07-07T17:00:23.276" v="615" actId="478"/>
          <ac:spMkLst>
            <pc:docMk/>
            <pc:sldMk cId="476356547" sldId="665"/>
            <ac:spMk id="18" creationId="{8CACB18A-372E-42E0-9971-BE566AA0B301}"/>
          </ac:spMkLst>
        </pc:spChg>
        <pc:picChg chg="del">
          <ac:chgData name="MANUEL ALBERTO GUEVARA  NAJARRO" userId="dc0839a7-ef25-445d-88fe-29223dfab4a5" providerId="ADAL" clId="{4C63C856-FD7E-4C12-84D8-438F88955695}" dt="2021-07-07T17:00:23.276" v="615" actId="478"/>
          <ac:picMkLst>
            <pc:docMk/>
            <pc:sldMk cId="476356547" sldId="665"/>
            <ac:picMk id="25" creationId="{9706C305-A7CF-4321-8332-C178313F89ED}"/>
          </ac:picMkLst>
        </pc:picChg>
        <pc:picChg chg="del">
          <ac:chgData name="MANUEL ALBERTO GUEVARA  NAJARRO" userId="dc0839a7-ef25-445d-88fe-29223dfab4a5" providerId="ADAL" clId="{4C63C856-FD7E-4C12-84D8-438F88955695}" dt="2021-07-07T17:00:23.276" v="615" actId="478"/>
          <ac:picMkLst>
            <pc:docMk/>
            <pc:sldMk cId="476356547" sldId="665"/>
            <ac:picMk id="27" creationId="{BF77051D-180D-4CBE-82A0-FEB12BC5951B}"/>
          </ac:picMkLst>
        </pc:picChg>
        <pc:picChg chg="del">
          <ac:chgData name="MANUEL ALBERTO GUEVARA  NAJARRO" userId="dc0839a7-ef25-445d-88fe-29223dfab4a5" providerId="ADAL" clId="{4C63C856-FD7E-4C12-84D8-438F88955695}" dt="2021-07-07T17:00:23.276" v="615" actId="478"/>
          <ac:picMkLst>
            <pc:docMk/>
            <pc:sldMk cId="476356547" sldId="665"/>
            <ac:picMk id="29" creationId="{4BADD88A-5FB7-4E03-BC5A-C0519D51F967}"/>
          </ac:picMkLst>
        </pc:picChg>
        <pc:picChg chg="del mod modCrop">
          <ac:chgData name="MANUEL ALBERTO GUEVARA  NAJARRO" userId="dc0839a7-ef25-445d-88fe-29223dfab4a5" providerId="ADAL" clId="{4C63C856-FD7E-4C12-84D8-438F88955695}" dt="2021-07-07T17:07:16.813" v="632" actId="478"/>
          <ac:picMkLst>
            <pc:docMk/>
            <pc:sldMk cId="476356547" sldId="665"/>
            <ac:picMk id="1026" creationId="{415A4756-D2D9-49BA-B262-0726FC38AA55}"/>
          </ac:picMkLst>
        </pc:picChg>
        <pc:picChg chg="mod">
          <ac:chgData name="MANUEL ALBERTO GUEVARA  NAJARRO" userId="dc0839a7-ef25-445d-88fe-29223dfab4a5" providerId="ADAL" clId="{4C63C856-FD7E-4C12-84D8-438F88955695}" dt="2021-07-07T17:07:19.170" v="636" actId="962"/>
          <ac:picMkLst>
            <pc:docMk/>
            <pc:sldMk cId="476356547" sldId="665"/>
            <ac:picMk id="2050" creationId="{2DC10A35-936E-4563-95EC-C4386037120E}"/>
          </ac:picMkLst>
        </pc:picChg>
      </pc:sldChg>
      <pc:sldChg chg="addSp delSp modSp">
        <pc:chgData name="MANUEL ALBERTO GUEVARA  NAJARRO" userId="dc0839a7-ef25-445d-88fe-29223dfab4a5" providerId="ADAL" clId="{4C63C856-FD7E-4C12-84D8-438F88955695}" dt="2021-07-07T17:07:18.637" v="633"/>
        <pc:sldMkLst>
          <pc:docMk/>
          <pc:sldMk cId="747527518" sldId="665"/>
        </pc:sldMkLst>
        <pc:spChg chg="del">
          <ac:chgData name="MANUEL ALBERTO GUEVARA  NAJARRO" userId="dc0839a7-ef25-445d-88fe-29223dfab4a5" providerId="ADAL" clId="{4C63C856-FD7E-4C12-84D8-438F88955695}" dt="2021-07-07T17:07:18.637" v="633"/>
          <ac:spMkLst>
            <pc:docMk/>
            <pc:sldMk cId="747527518" sldId="665"/>
            <ac:spMk id="6" creationId="{C447FA9C-6CEF-40B5-A34F-9CBC600B98CF}"/>
          </ac:spMkLst>
        </pc:spChg>
        <pc:picChg chg="add mod">
          <ac:chgData name="MANUEL ALBERTO GUEVARA  NAJARRO" userId="dc0839a7-ef25-445d-88fe-29223dfab4a5" providerId="ADAL" clId="{4C63C856-FD7E-4C12-84D8-438F88955695}" dt="2021-07-07T17:07:18.637" v="633"/>
          <ac:picMkLst>
            <pc:docMk/>
            <pc:sldMk cId="747527518" sldId="665"/>
            <ac:picMk id="2050" creationId="{2DC10A35-936E-4563-95EC-C4386037120E}"/>
          </ac:picMkLst>
        </pc:picChg>
      </pc:sldChg>
      <pc:sldChg chg="del">
        <pc:chgData name="MANUEL ALBERTO GUEVARA  NAJARRO" userId="dc0839a7-ef25-445d-88fe-29223dfab4a5" providerId="ADAL" clId="{4C63C856-FD7E-4C12-84D8-438F88955695}" dt="2021-07-07T13:48:29.033" v="57" actId="47"/>
        <pc:sldMkLst>
          <pc:docMk/>
          <pc:sldMk cId="3275682904" sldId="665"/>
        </pc:sldMkLst>
      </pc:sldChg>
      <pc:sldChg chg="addSp delSp modSp">
        <pc:chgData name="MANUEL ALBERTO GUEVARA  NAJARRO" userId="dc0839a7-ef25-445d-88fe-29223dfab4a5" providerId="ADAL" clId="{4C63C856-FD7E-4C12-84D8-438F88955695}" dt="2021-07-07T17:06:23.557" v="627"/>
        <pc:sldMkLst>
          <pc:docMk/>
          <pc:sldMk cId="3673010995" sldId="665"/>
        </pc:sldMkLst>
        <pc:spChg chg="del">
          <ac:chgData name="MANUEL ALBERTO GUEVARA  NAJARRO" userId="dc0839a7-ef25-445d-88fe-29223dfab4a5" providerId="ADAL" clId="{4C63C856-FD7E-4C12-84D8-438F88955695}" dt="2021-07-07T17:06:23.557" v="627"/>
          <ac:spMkLst>
            <pc:docMk/>
            <pc:sldMk cId="3673010995" sldId="665"/>
            <ac:spMk id="4" creationId="{94F26320-F1E9-4BA2-8F00-33891C28B62B}"/>
          </ac:spMkLst>
        </pc:spChg>
        <pc:picChg chg="add mod">
          <ac:chgData name="MANUEL ALBERTO GUEVARA  NAJARRO" userId="dc0839a7-ef25-445d-88fe-29223dfab4a5" providerId="ADAL" clId="{4C63C856-FD7E-4C12-84D8-438F88955695}" dt="2021-07-07T17:06:23.557" v="627"/>
          <ac:picMkLst>
            <pc:docMk/>
            <pc:sldMk cId="3673010995" sldId="665"/>
            <ac:picMk id="1026" creationId="{415A4756-D2D9-49BA-B262-0726FC38AA55}"/>
          </ac:picMkLst>
        </pc:picChg>
      </pc:sldChg>
    </pc:docChg>
  </pc:docChgLst>
  <pc:docChgLst>
    <pc:chgData name="MANUEL ALBERTO GUEVARA  NAJARRO" userId="dc0839a7-ef25-445d-88fe-29223dfab4a5" providerId="ADAL" clId="{1109F401-F2C9-4A84-AE95-0C22D54C23EF}"/>
    <pc:docChg chg="undo custSel addSld delSld modSld sldOrd">
      <pc:chgData name="MANUEL ALBERTO GUEVARA  NAJARRO" userId="dc0839a7-ef25-445d-88fe-29223dfab4a5" providerId="ADAL" clId="{1109F401-F2C9-4A84-AE95-0C22D54C23EF}" dt="2021-07-01T22:57:38.178" v="566" actId="47"/>
      <pc:docMkLst>
        <pc:docMk/>
      </pc:docMkLst>
      <pc:sldChg chg="modSp mod">
        <pc:chgData name="MANUEL ALBERTO GUEVARA  NAJARRO" userId="dc0839a7-ef25-445d-88fe-29223dfab4a5" providerId="ADAL" clId="{1109F401-F2C9-4A84-AE95-0C22D54C23EF}" dt="2021-07-01T21:13:56.614" v="26" actId="20577"/>
        <pc:sldMkLst>
          <pc:docMk/>
          <pc:sldMk cId="4227363741" sldId="260"/>
        </pc:sldMkLst>
        <pc:spChg chg="mod">
          <ac:chgData name="MANUEL ALBERTO GUEVARA  NAJARRO" userId="dc0839a7-ef25-445d-88fe-29223dfab4a5" providerId="ADAL" clId="{1109F401-F2C9-4A84-AE95-0C22D54C23EF}" dt="2021-07-01T21:13:56.614" v="26" actId="20577"/>
          <ac:spMkLst>
            <pc:docMk/>
            <pc:sldMk cId="4227363741" sldId="260"/>
            <ac:spMk id="2" creationId="{51FB5928-6A9D-4A40-A59B-3E296900738E}"/>
          </ac:spMkLst>
        </pc:spChg>
      </pc:sldChg>
      <pc:sldChg chg="del">
        <pc:chgData name="MANUEL ALBERTO GUEVARA  NAJARRO" userId="dc0839a7-ef25-445d-88fe-29223dfab4a5" providerId="ADAL" clId="{1109F401-F2C9-4A84-AE95-0C22D54C23EF}" dt="2021-07-01T22:11:27.208" v="112" actId="47"/>
        <pc:sldMkLst>
          <pc:docMk/>
          <pc:sldMk cId="0" sldId="261"/>
        </pc:sldMkLst>
      </pc:sldChg>
      <pc:sldChg chg="modSp mod">
        <pc:chgData name="MANUEL ALBERTO GUEVARA  NAJARRO" userId="dc0839a7-ef25-445d-88fe-29223dfab4a5" providerId="ADAL" clId="{1109F401-F2C9-4A84-AE95-0C22D54C23EF}" dt="2021-07-01T21:38:01.253" v="29" actId="20577"/>
        <pc:sldMkLst>
          <pc:docMk/>
          <pc:sldMk cId="2866921917" sldId="563"/>
        </pc:sldMkLst>
        <pc:spChg chg="mod">
          <ac:chgData name="MANUEL ALBERTO GUEVARA  NAJARRO" userId="dc0839a7-ef25-445d-88fe-29223dfab4a5" providerId="ADAL" clId="{1109F401-F2C9-4A84-AE95-0C22D54C23EF}" dt="2021-07-01T21:38:01.253" v="29" actId="20577"/>
          <ac:spMkLst>
            <pc:docMk/>
            <pc:sldMk cId="2866921917" sldId="563"/>
            <ac:spMk id="2" creationId="{7273257F-D179-0F4C-B01F-BB2035DAEC54}"/>
          </ac:spMkLst>
        </pc:spChg>
      </pc:sldChg>
      <pc:sldChg chg="modSp mod">
        <pc:chgData name="MANUEL ALBERTO GUEVARA  NAJARRO" userId="dc0839a7-ef25-445d-88fe-29223dfab4a5" providerId="ADAL" clId="{1109F401-F2C9-4A84-AE95-0C22D54C23EF}" dt="2021-07-01T21:42:40.174" v="57" actId="6549"/>
        <pc:sldMkLst>
          <pc:docMk/>
          <pc:sldMk cId="1026487" sldId="564"/>
        </pc:sldMkLst>
        <pc:spChg chg="mod">
          <ac:chgData name="MANUEL ALBERTO GUEVARA  NAJARRO" userId="dc0839a7-ef25-445d-88fe-29223dfab4a5" providerId="ADAL" clId="{1109F401-F2C9-4A84-AE95-0C22D54C23EF}" dt="2021-07-01T21:42:27.670" v="52" actId="20577"/>
          <ac:spMkLst>
            <pc:docMk/>
            <pc:sldMk cId="1026487" sldId="564"/>
            <ac:spMk id="2" creationId="{69470D82-C3C2-4243-B13D-0D81D2A1113E}"/>
          </ac:spMkLst>
        </pc:spChg>
        <pc:spChg chg="mod">
          <ac:chgData name="MANUEL ALBERTO GUEVARA  NAJARRO" userId="dc0839a7-ef25-445d-88fe-29223dfab4a5" providerId="ADAL" clId="{1109F401-F2C9-4A84-AE95-0C22D54C23EF}" dt="2021-07-01T21:42:40.174" v="57" actId="6549"/>
          <ac:spMkLst>
            <pc:docMk/>
            <pc:sldMk cId="1026487" sldId="564"/>
            <ac:spMk id="5" creationId="{079F80E9-C8D2-8B42-B481-B910D99A780C}"/>
          </ac:spMkLst>
        </pc:spChg>
      </pc:sldChg>
      <pc:sldChg chg="addSp delSp modSp del mod modClrScheme chgLayout">
        <pc:chgData name="MANUEL ALBERTO GUEVARA  NAJARRO" userId="dc0839a7-ef25-445d-88fe-29223dfab4a5" providerId="ADAL" clId="{1109F401-F2C9-4A84-AE95-0C22D54C23EF}" dt="2021-07-01T22:57:38.178" v="566" actId="47"/>
        <pc:sldMkLst>
          <pc:docMk/>
          <pc:sldMk cId="963236813" sldId="621"/>
        </pc:sldMkLst>
        <pc:spChg chg="mod ord">
          <ac:chgData name="MANUEL ALBERTO GUEVARA  NAJARRO" userId="dc0839a7-ef25-445d-88fe-29223dfab4a5" providerId="ADAL" clId="{1109F401-F2C9-4A84-AE95-0C22D54C23EF}" dt="2021-07-01T22:54:10.048" v="395" actId="700"/>
          <ac:spMkLst>
            <pc:docMk/>
            <pc:sldMk cId="963236813" sldId="621"/>
            <ac:spMk id="2" creationId="{2543C3BF-6F49-134E-B600-33E11315630D}"/>
          </ac:spMkLst>
        </pc:spChg>
        <pc:spChg chg="mod ord">
          <ac:chgData name="MANUEL ALBERTO GUEVARA  NAJARRO" userId="dc0839a7-ef25-445d-88fe-29223dfab4a5" providerId="ADAL" clId="{1109F401-F2C9-4A84-AE95-0C22D54C23EF}" dt="2021-07-01T22:54:10.048" v="395" actId="700"/>
          <ac:spMkLst>
            <pc:docMk/>
            <pc:sldMk cId="963236813" sldId="621"/>
            <ac:spMk id="3" creationId="{A0A05108-6537-D24C-A3B6-E057CF557277}"/>
          </ac:spMkLst>
        </pc:spChg>
        <pc:spChg chg="add del mod ord">
          <ac:chgData name="MANUEL ALBERTO GUEVARA  NAJARRO" userId="dc0839a7-ef25-445d-88fe-29223dfab4a5" providerId="ADAL" clId="{1109F401-F2C9-4A84-AE95-0C22D54C23EF}" dt="2021-07-01T22:54:10.048" v="395" actId="700"/>
          <ac:spMkLst>
            <pc:docMk/>
            <pc:sldMk cId="963236813" sldId="621"/>
            <ac:spMk id="4" creationId="{D26C0B22-3D74-4A48-95F9-5771543A49C3}"/>
          </ac:spMkLst>
        </pc:spChg>
        <pc:spChg chg="mod ord">
          <ac:chgData name="MANUEL ALBERTO GUEVARA  NAJARRO" userId="dc0839a7-ef25-445d-88fe-29223dfab4a5" providerId="ADAL" clId="{1109F401-F2C9-4A84-AE95-0C22D54C23EF}" dt="2021-07-01T22:54:10.048" v="395" actId="700"/>
          <ac:spMkLst>
            <pc:docMk/>
            <pc:sldMk cId="963236813" sldId="621"/>
            <ac:spMk id="7" creationId="{12D05771-930D-E741-8F52-E6D34754458E}"/>
          </ac:spMkLst>
        </pc:spChg>
      </pc:sldChg>
      <pc:sldChg chg="addSp delSp modSp mod">
        <pc:chgData name="MANUEL ALBERTO GUEVARA  NAJARRO" userId="dc0839a7-ef25-445d-88fe-29223dfab4a5" providerId="ADAL" clId="{1109F401-F2C9-4A84-AE95-0C22D54C23EF}" dt="2021-07-01T22:08:23.664" v="81" actId="14826"/>
        <pc:sldMkLst>
          <pc:docMk/>
          <pc:sldMk cId="1889000168" sldId="632"/>
        </pc:sldMkLst>
        <pc:spChg chg="add del mod">
          <ac:chgData name="MANUEL ALBERTO GUEVARA  NAJARRO" userId="dc0839a7-ef25-445d-88fe-29223dfab4a5" providerId="ADAL" clId="{1109F401-F2C9-4A84-AE95-0C22D54C23EF}" dt="2021-07-01T22:08:20.994" v="80" actId="478"/>
          <ac:spMkLst>
            <pc:docMk/>
            <pc:sldMk cId="1889000168" sldId="632"/>
            <ac:spMk id="3" creationId="{51B5ADAC-9A7F-4672-A549-E1E3EB579365}"/>
          </ac:spMkLst>
        </pc:spChg>
        <pc:spChg chg="mod">
          <ac:chgData name="MANUEL ALBERTO GUEVARA  NAJARRO" userId="dc0839a7-ef25-445d-88fe-29223dfab4a5" providerId="ADAL" clId="{1109F401-F2C9-4A84-AE95-0C22D54C23EF}" dt="2021-07-01T22:07:02.224" v="76"/>
          <ac:spMkLst>
            <pc:docMk/>
            <pc:sldMk cId="1889000168" sldId="632"/>
            <ac:spMk id="5" creationId="{5ECE236A-6C3C-46E8-A81F-7846D7B4570C}"/>
          </ac:spMkLst>
        </pc:spChg>
        <pc:spChg chg="mod">
          <ac:chgData name="MANUEL ALBERTO GUEVARA  NAJARRO" userId="dc0839a7-ef25-445d-88fe-29223dfab4a5" providerId="ADAL" clId="{1109F401-F2C9-4A84-AE95-0C22D54C23EF}" dt="2021-07-01T22:07:47.104" v="78" actId="27636"/>
          <ac:spMkLst>
            <pc:docMk/>
            <pc:sldMk cId="1889000168" sldId="632"/>
            <ac:spMk id="6" creationId="{62B8E1A4-E755-4E07-B436-48B0481D7B00}"/>
          </ac:spMkLst>
        </pc:spChg>
        <pc:picChg chg="add del mod">
          <ac:chgData name="MANUEL ALBERTO GUEVARA  NAJARRO" userId="dc0839a7-ef25-445d-88fe-29223dfab4a5" providerId="ADAL" clId="{1109F401-F2C9-4A84-AE95-0C22D54C23EF}" dt="2021-07-01T22:08:23.664" v="81" actId="14826"/>
          <ac:picMkLst>
            <pc:docMk/>
            <pc:sldMk cId="1889000168" sldId="632"/>
            <ac:picMk id="10" creationId="{F715C18E-F8C5-4C70-9752-8EDE5E424121}"/>
          </ac:picMkLst>
        </pc:picChg>
      </pc:sldChg>
      <pc:sldChg chg="del">
        <pc:chgData name="MANUEL ALBERTO GUEVARA  NAJARRO" userId="dc0839a7-ef25-445d-88fe-29223dfab4a5" providerId="ADAL" clId="{1109F401-F2C9-4A84-AE95-0C22D54C23EF}" dt="2021-07-01T22:11:27.208" v="112" actId="47"/>
        <pc:sldMkLst>
          <pc:docMk/>
          <pc:sldMk cId="0" sldId="634"/>
        </pc:sldMkLst>
      </pc:sldChg>
      <pc:sldChg chg="addSp delSp modSp mod">
        <pc:chgData name="MANUEL ALBERTO GUEVARA  NAJARRO" userId="dc0839a7-ef25-445d-88fe-29223dfab4a5" providerId="ADAL" clId="{1109F401-F2C9-4A84-AE95-0C22D54C23EF}" dt="2021-07-01T22:52:33.778" v="382" actId="962"/>
        <pc:sldMkLst>
          <pc:docMk/>
          <pc:sldMk cId="3819631410" sldId="637"/>
        </pc:sldMkLst>
        <pc:spChg chg="add del mod">
          <ac:chgData name="MANUEL ALBERTO GUEVARA  NAJARRO" userId="dc0839a7-ef25-445d-88fe-29223dfab4a5" providerId="ADAL" clId="{1109F401-F2C9-4A84-AE95-0C22D54C23EF}" dt="2021-07-01T22:52:25.869" v="376" actId="22"/>
          <ac:spMkLst>
            <pc:docMk/>
            <pc:sldMk cId="3819631410" sldId="637"/>
            <ac:spMk id="3" creationId="{4B9326F8-7A48-44BA-869D-1565DC9D5E88}"/>
          </ac:spMkLst>
        </pc:spChg>
        <pc:spChg chg="mod">
          <ac:chgData name="MANUEL ALBERTO GUEVARA  NAJARRO" userId="dc0839a7-ef25-445d-88fe-29223dfab4a5" providerId="ADAL" clId="{1109F401-F2C9-4A84-AE95-0C22D54C23EF}" dt="2021-07-01T22:08:41.824" v="83" actId="27636"/>
          <ac:spMkLst>
            <pc:docMk/>
            <pc:sldMk cId="3819631410" sldId="637"/>
            <ac:spMk id="5" creationId="{5ECE236A-6C3C-46E8-A81F-7846D7B4570C}"/>
          </ac:spMkLst>
        </pc:spChg>
        <pc:spChg chg="mod">
          <ac:chgData name="MANUEL ALBERTO GUEVARA  NAJARRO" userId="dc0839a7-ef25-445d-88fe-29223dfab4a5" providerId="ADAL" clId="{1109F401-F2C9-4A84-AE95-0C22D54C23EF}" dt="2021-07-01T22:10:01.594" v="98" actId="20577"/>
          <ac:spMkLst>
            <pc:docMk/>
            <pc:sldMk cId="3819631410" sldId="637"/>
            <ac:spMk id="6" creationId="{62B8E1A4-E755-4E07-B436-48B0481D7B00}"/>
          </ac:spMkLst>
        </pc:spChg>
        <pc:spChg chg="add del mod">
          <ac:chgData name="MANUEL ALBERTO GUEVARA  NAJARRO" userId="dc0839a7-ef25-445d-88fe-29223dfab4a5" providerId="ADAL" clId="{1109F401-F2C9-4A84-AE95-0C22D54C23EF}" dt="2021-07-01T22:52:32.768" v="380" actId="22"/>
          <ac:spMkLst>
            <pc:docMk/>
            <pc:sldMk cId="3819631410" sldId="637"/>
            <ac:spMk id="11" creationId="{AB5B727A-9CC6-471A-B545-D1BD885704D6}"/>
          </ac:spMkLst>
        </pc:spChg>
        <pc:picChg chg="add del mod ord modCrop">
          <ac:chgData name="MANUEL ALBERTO GUEVARA  NAJARRO" userId="dc0839a7-ef25-445d-88fe-29223dfab4a5" providerId="ADAL" clId="{1109F401-F2C9-4A84-AE95-0C22D54C23EF}" dt="2021-07-01T22:52:31.286" v="379" actId="478"/>
          <ac:picMkLst>
            <pc:docMk/>
            <pc:sldMk cId="3819631410" sldId="637"/>
            <ac:picMk id="7" creationId="{FA032D0E-842F-42EE-BF68-35DA419FA6F8}"/>
          </ac:picMkLst>
        </pc:picChg>
        <pc:picChg chg="del">
          <ac:chgData name="MANUEL ALBERTO GUEVARA  NAJARRO" userId="dc0839a7-ef25-445d-88fe-29223dfab4a5" providerId="ADAL" clId="{1109F401-F2C9-4A84-AE95-0C22D54C23EF}" dt="2021-07-01T22:52:23.407" v="375" actId="478"/>
          <ac:picMkLst>
            <pc:docMk/>
            <pc:sldMk cId="3819631410" sldId="637"/>
            <ac:picMk id="10" creationId="{F715C18E-F8C5-4C70-9752-8EDE5E424121}"/>
          </ac:picMkLst>
        </pc:picChg>
        <pc:picChg chg="add mod ord modCrop">
          <ac:chgData name="MANUEL ALBERTO GUEVARA  NAJARRO" userId="dc0839a7-ef25-445d-88fe-29223dfab4a5" providerId="ADAL" clId="{1109F401-F2C9-4A84-AE95-0C22D54C23EF}" dt="2021-07-01T22:52:33.778" v="382" actId="962"/>
          <ac:picMkLst>
            <pc:docMk/>
            <pc:sldMk cId="3819631410" sldId="637"/>
            <ac:picMk id="13" creationId="{BC00C686-63E2-4DED-B937-56A6731C27DD}"/>
          </ac:picMkLst>
        </pc:picChg>
      </pc:sldChg>
      <pc:sldChg chg="addSp delSp modSp mod">
        <pc:chgData name="MANUEL ALBERTO GUEVARA  NAJARRO" userId="dc0839a7-ef25-445d-88fe-29223dfab4a5" providerId="ADAL" clId="{1109F401-F2C9-4A84-AE95-0C22D54C23EF}" dt="2021-07-01T22:53:33.593" v="388" actId="27614"/>
        <pc:sldMkLst>
          <pc:docMk/>
          <pc:sldMk cId="116741518" sldId="638"/>
        </pc:sldMkLst>
        <pc:spChg chg="add del mod">
          <ac:chgData name="MANUEL ALBERTO GUEVARA  NAJARRO" userId="dc0839a7-ef25-445d-88fe-29223dfab4a5" providerId="ADAL" clId="{1109F401-F2C9-4A84-AE95-0C22D54C23EF}" dt="2021-07-01T22:53:32.483" v="387" actId="22"/>
          <ac:spMkLst>
            <pc:docMk/>
            <pc:sldMk cId="116741518" sldId="638"/>
            <ac:spMk id="3" creationId="{0FDDDFD5-2F0A-4E8F-9B9E-72F009D361F5}"/>
          </ac:spMkLst>
        </pc:spChg>
        <pc:spChg chg="mod">
          <ac:chgData name="MANUEL ALBERTO GUEVARA  NAJARRO" userId="dc0839a7-ef25-445d-88fe-29223dfab4a5" providerId="ADAL" clId="{1109F401-F2C9-4A84-AE95-0C22D54C23EF}" dt="2021-07-01T22:10:31.963" v="102" actId="27636"/>
          <ac:spMkLst>
            <pc:docMk/>
            <pc:sldMk cId="116741518" sldId="638"/>
            <ac:spMk id="5" creationId="{5ECE236A-6C3C-46E8-A81F-7846D7B4570C}"/>
          </ac:spMkLst>
        </pc:spChg>
        <pc:spChg chg="mod">
          <ac:chgData name="MANUEL ALBERTO GUEVARA  NAJARRO" userId="dc0839a7-ef25-445d-88fe-29223dfab4a5" providerId="ADAL" clId="{1109F401-F2C9-4A84-AE95-0C22D54C23EF}" dt="2021-07-01T22:11:18.799" v="111" actId="6549"/>
          <ac:spMkLst>
            <pc:docMk/>
            <pc:sldMk cId="116741518" sldId="638"/>
            <ac:spMk id="6" creationId="{62B8E1A4-E755-4E07-B436-48B0481D7B00}"/>
          </ac:spMkLst>
        </pc:spChg>
        <pc:picChg chg="del">
          <ac:chgData name="MANUEL ALBERTO GUEVARA  NAJARRO" userId="dc0839a7-ef25-445d-88fe-29223dfab4a5" providerId="ADAL" clId="{1109F401-F2C9-4A84-AE95-0C22D54C23EF}" dt="2021-07-01T22:53:31.158" v="386" actId="478"/>
          <ac:picMkLst>
            <pc:docMk/>
            <pc:sldMk cId="116741518" sldId="638"/>
            <ac:picMk id="7" creationId="{3E7EBE7F-B688-4221-A1AB-5081103E0BDD}"/>
          </ac:picMkLst>
        </pc:picChg>
        <pc:picChg chg="add mod ord modCrop">
          <ac:chgData name="MANUEL ALBERTO GUEVARA  NAJARRO" userId="dc0839a7-ef25-445d-88fe-29223dfab4a5" providerId="ADAL" clId="{1109F401-F2C9-4A84-AE95-0C22D54C23EF}" dt="2021-07-01T22:53:33.593" v="388" actId="27614"/>
          <ac:picMkLst>
            <pc:docMk/>
            <pc:sldMk cId="116741518" sldId="638"/>
            <ac:picMk id="9" creationId="{39785240-DCEB-4CC5-8D7E-C43D7D831B1B}"/>
          </ac:picMkLst>
        </pc:picChg>
      </pc:sldChg>
      <pc:sldChg chg="del">
        <pc:chgData name="MANUEL ALBERTO GUEVARA  NAJARRO" userId="dc0839a7-ef25-445d-88fe-29223dfab4a5" providerId="ADAL" clId="{1109F401-F2C9-4A84-AE95-0C22D54C23EF}" dt="2021-07-01T22:24:33.634" v="116" actId="47"/>
        <pc:sldMkLst>
          <pc:docMk/>
          <pc:sldMk cId="2848592144" sldId="639"/>
        </pc:sldMkLst>
      </pc:sldChg>
      <pc:sldChg chg="modSp del mod ord">
        <pc:chgData name="MANUEL ALBERTO GUEVARA  NAJARRO" userId="dc0839a7-ef25-445d-88fe-29223dfab4a5" providerId="ADAL" clId="{1109F401-F2C9-4A84-AE95-0C22D54C23EF}" dt="2021-07-01T22:52:44.468" v="383" actId="47"/>
        <pc:sldMkLst>
          <pc:docMk/>
          <pc:sldMk cId="3169587563" sldId="640"/>
        </pc:sldMkLst>
        <pc:spChg chg="mod">
          <ac:chgData name="MANUEL ALBERTO GUEVARA  NAJARRO" userId="dc0839a7-ef25-445d-88fe-29223dfab4a5" providerId="ADAL" clId="{1109F401-F2C9-4A84-AE95-0C22D54C23EF}" dt="2021-07-01T22:11:40.264" v="114"/>
          <ac:spMkLst>
            <pc:docMk/>
            <pc:sldMk cId="3169587563" sldId="640"/>
            <ac:spMk id="5" creationId="{5ECE236A-6C3C-46E8-A81F-7846D7B4570C}"/>
          </ac:spMkLst>
        </pc:spChg>
        <pc:spChg chg="mod">
          <ac:chgData name="MANUEL ALBERTO GUEVARA  NAJARRO" userId="dc0839a7-ef25-445d-88fe-29223dfab4a5" providerId="ADAL" clId="{1109F401-F2C9-4A84-AE95-0C22D54C23EF}" dt="2021-07-01T22:24:22.437" v="115"/>
          <ac:spMkLst>
            <pc:docMk/>
            <pc:sldMk cId="3169587563" sldId="640"/>
            <ac:spMk id="6" creationId="{62B8E1A4-E755-4E07-B436-48B0481D7B00}"/>
          </ac:spMkLst>
        </pc:spChg>
      </pc:sldChg>
      <pc:sldChg chg="addSp delSp modSp add mod">
        <pc:chgData name="MANUEL ALBERTO GUEVARA  NAJARRO" userId="dc0839a7-ef25-445d-88fe-29223dfab4a5" providerId="ADAL" clId="{1109F401-F2C9-4A84-AE95-0C22D54C23EF}" dt="2021-07-01T22:26:14.781" v="134" actId="14100"/>
        <pc:sldMkLst>
          <pc:docMk/>
          <pc:sldMk cId="158475941" sldId="641"/>
        </pc:sldMkLst>
        <pc:spChg chg="mod">
          <ac:chgData name="MANUEL ALBERTO GUEVARA  NAJARRO" userId="dc0839a7-ef25-445d-88fe-29223dfab4a5" providerId="ADAL" clId="{1109F401-F2C9-4A84-AE95-0C22D54C23EF}" dt="2021-07-01T22:25:21.878" v="120"/>
          <ac:spMkLst>
            <pc:docMk/>
            <pc:sldMk cId="158475941" sldId="641"/>
            <ac:spMk id="5" creationId="{5ECE236A-6C3C-46E8-A81F-7846D7B4570C}"/>
          </ac:spMkLst>
        </pc:spChg>
        <pc:spChg chg="mod">
          <ac:chgData name="MANUEL ALBERTO GUEVARA  NAJARRO" userId="dc0839a7-ef25-445d-88fe-29223dfab4a5" providerId="ADAL" clId="{1109F401-F2C9-4A84-AE95-0C22D54C23EF}" dt="2021-07-01T22:26:14.781" v="134" actId="14100"/>
          <ac:spMkLst>
            <pc:docMk/>
            <pc:sldMk cId="158475941" sldId="641"/>
            <ac:spMk id="6" creationId="{62B8E1A4-E755-4E07-B436-48B0481D7B00}"/>
          </ac:spMkLst>
        </pc:spChg>
        <pc:picChg chg="add del">
          <ac:chgData name="MANUEL ALBERTO GUEVARA  NAJARRO" userId="dc0839a7-ef25-445d-88fe-29223dfab4a5" providerId="ADAL" clId="{1109F401-F2C9-4A84-AE95-0C22D54C23EF}" dt="2021-07-01T22:25:56.980" v="130" actId="22"/>
          <ac:picMkLst>
            <pc:docMk/>
            <pc:sldMk cId="158475941" sldId="641"/>
            <ac:picMk id="3" creationId="{6CF51886-6DF6-48B4-A1C1-44018F6E8D4B}"/>
          </ac:picMkLst>
        </pc:picChg>
        <pc:picChg chg="mod modCrop">
          <ac:chgData name="MANUEL ALBERTO GUEVARA  NAJARRO" userId="dc0839a7-ef25-445d-88fe-29223dfab4a5" providerId="ADAL" clId="{1109F401-F2C9-4A84-AE95-0C22D54C23EF}" dt="2021-07-01T22:26:11.156" v="133" actId="1076"/>
          <ac:picMkLst>
            <pc:docMk/>
            <pc:sldMk cId="158475941" sldId="641"/>
            <ac:picMk id="7" creationId="{3E7EBE7F-B688-4221-A1AB-5081103E0BDD}"/>
          </ac:picMkLst>
        </pc:picChg>
      </pc:sldChg>
      <pc:sldChg chg="addSp delSp modSp add mod ord modAnim">
        <pc:chgData name="MANUEL ALBERTO GUEVARA  NAJARRO" userId="dc0839a7-ef25-445d-88fe-29223dfab4a5" providerId="ADAL" clId="{1109F401-F2C9-4A84-AE95-0C22D54C23EF}" dt="2021-07-01T22:52:46.233" v="385"/>
        <pc:sldMkLst>
          <pc:docMk/>
          <pc:sldMk cId="109976369" sldId="642"/>
        </pc:sldMkLst>
        <pc:spChg chg="add del mod">
          <ac:chgData name="MANUEL ALBERTO GUEVARA  NAJARRO" userId="dc0839a7-ef25-445d-88fe-29223dfab4a5" providerId="ADAL" clId="{1109F401-F2C9-4A84-AE95-0C22D54C23EF}" dt="2021-07-01T22:26:56.845" v="138" actId="478"/>
          <ac:spMkLst>
            <pc:docMk/>
            <pc:sldMk cId="109976369" sldId="642"/>
            <ac:spMk id="3" creationId="{EADD0BC6-0577-4E97-B424-DA227815CE58}"/>
          </ac:spMkLst>
        </pc:spChg>
        <pc:picChg chg="add mod">
          <ac:chgData name="MANUEL ALBERTO GUEVARA  NAJARRO" userId="dc0839a7-ef25-445d-88fe-29223dfab4a5" providerId="ADAL" clId="{1109F401-F2C9-4A84-AE95-0C22D54C23EF}" dt="2021-07-01T22:27:41.085" v="142" actId="1076"/>
          <ac:picMkLst>
            <pc:docMk/>
            <pc:sldMk cId="109976369" sldId="642"/>
            <ac:picMk id="4" creationId="{907A2045-CA7F-43CF-9E82-E0DD8F52EF1B}"/>
          </ac:picMkLst>
        </pc:picChg>
        <pc:picChg chg="del">
          <ac:chgData name="MANUEL ALBERTO GUEVARA  NAJARRO" userId="dc0839a7-ef25-445d-88fe-29223dfab4a5" providerId="ADAL" clId="{1109F401-F2C9-4A84-AE95-0C22D54C23EF}" dt="2021-07-01T22:26:49.383" v="136" actId="478"/>
          <ac:picMkLst>
            <pc:docMk/>
            <pc:sldMk cId="109976369" sldId="642"/>
            <ac:picMk id="10" creationId="{F715C18E-F8C5-4C70-9752-8EDE5E424121}"/>
          </ac:picMkLst>
        </pc:picChg>
      </pc:sldChg>
      <pc:sldChg chg="del">
        <pc:chgData name="MANUEL ALBERTO GUEVARA  NAJARRO" userId="dc0839a7-ef25-445d-88fe-29223dfab4a5" providerId="ADAL" clId="{1109F401-F2C9-4A84-AE95-0C22D54C23EF}" dt="2021-07-01T22:24:33.634" v="116" actId="47"/>
        <pc:sldMkLst>
          <pc:docMk/>
          <pc:sldMk cId="2126156238" sldId="642"/>
        </pc:sldMkLst>
      </pc:sldChg>
      <pc:sldChg chg="modSp add mod">
        <pc:chgData name="MANUEL ALBERTO GUEVARA  NAJARRO" userId="dc0839a7-ef25-445d-88fe-29223dfab4a5" providerId="ADAL" clId="{1109F401-F2C9-4A84-AE95-0C22D54C23EF}" dt="2021-07-01T22:53:56.796" v="393" actId="6549"/>
        <pc:sldMkLst>
          <pc:docMk/>
          <pc:sldMk cId="827917337" sldId="643"/>
        </pc:sldMkLst>
        <pc:spChg chg="mod">
          <ac:chgData name="MANUEL ALBERTO GUEVARA  NAJARRO" userId="dc0839a7-ef25-445d-88fe-29223dfab4a5" providerId="ADAL" clId="{1109F401-F2C9-4A84-AE95-0C22D54C23EF}" dt="2021-07-01T22:28:17.521" v="144"/>
          <ac:spMkLst>
            <pc:docMk/>
            <pc:sldMk cId="827917337" sldId="643"/>
            <ac:spMk id="5" creationId="{5ECE236A-6C3C-46E8-A81F-7846D7B4570C}"/>
          </ac:spMkLst>
        </pc:spChg>
        <pc:spChg chg="mod">
          <ac:chgData name="MANUEL ALBERTO GUEVARA  NAJARRO" userId="dc0839a7-ef25-445d-88fe-29223dfab4a5" providerId="ADAL" clId="{1109F401-F2C9-4A84-AE95-0C22D54C23EF}" dt="2021-07-01T22:53:56.796" v="393" actId="6549"/>
          <ac:spMkLst>
            <pc:docMk/>
            <pc:sldMk cId="827917337" sldId="643"/>
            <ac:spMk id="6" creationId="{62B8E1A4-E755-4E07-B436-48B0481D7B00}"/>
          </ac:spMkLst>
        </pc:spChg>
        <pc:picChg chg="mod modCrop">
          <ac:chgData name="MANUEL ALBERTO GUEVARA  NAJARRO" userId="dc0839a7-ef25-445d-88fe-29223dfab4a5" providerId="ADAL" clId="{1109F401-F2C9-4A84-AE95-0C22D54C23EF}" dt="2021-07-01T22:53:51.243" v="391" actId="1076"/>
          <ac:picMkLst>
            <pc:docMk/>
            <pc:sldMk cId="827917337" sldId="643"/>
            <ac:picMk id="7" creationId="{3E7EBE7F-B688-4221-A1AB-5081103E0BDD}"/>
          </ac:picMkLst>
        </pc:picChg>
      </pc:sldChg>
      <pc:sldChg chg="del">
        <pc:chgData name="MANUEL ALBERTO GUEVARA  NAJARRO" userId="dc0839a7-ef25-445d-88fe-29223dfab4a5" providerId="ADAL" clId="{1109F401-F2C9-4A84-AE95-0C22D54C23EF}" dt="2021-07-01T22:24:33.634" v="116" actId="47"/>
        <pc:sldMkLst>
          <pc:docMk/>
          <pc:sldMk cId="3293871514" sldId="643"/>
        </pc:sldMkLst>
      </pc:sldChg>
      <pc:sldChg chg="addSp delSp modSp add mod ord delAnim">
        <pc:chgData name="MANUEL ALBERTO GUEVARA  NAJARRO" userId="dc0839a7-ef25-445d-88fe-29223dfab4a5" providerId="ADAL" clId="{1109F401-F2C9-4A84-AE95-0C22D54C23EF}" dt="2021-07-01T22:53:44.138" v="390"/>
        <pc:sldMkLst>
          <pc:docMk/>
          <pc:sldMk cId="3168800321" sldId="644"/>
        </pc:sldMkLst>
        <pc:spChg chg="mod">
          <ac:chgData name="MANUEL ALBERTO GUEVARA  NAJARRO" userId="dc0839a7-ef25-445d-88fe-29223dfab4a5" providerId="ADAL" clId="{1109F401-F2C9-4A84-AE95-0C22D54C23EF}" dt="2021-07-01T22:30:16.741" v="176" actId="20577"/>
          <ac:spMkLst>
            <pc:docMk/>
            <pc:sldMk cId="3168800321" sldId="644"/>
            <ac:spMk id="5" creationId="{5ECE236A-6C3C-46E8-A81F-7846D7B4570C}"/>
          </ac:spMkLst>
        </pc:spChg>
        <pc:spChg chg="mod">
          <ac:chgData name="MANUEL ALBERTO GUEVARA  NAJARRO" userId="dc0839a7-ef25-445d-88fe-29223dfab4a5" providerId="ADAL" clId="{1109F401-F2C9-4A84-AE95-0C22D54C23EF}" dt="2021-07-01T22:30:28.767" v="179" actId="20577"/>
          <ac:spMkLst>
            <pc:docMk/>
            <pc:sldMk cId="3168800321" sldId="644"/>
            <ac:spMk id="6" creationId="{62B8E1A4-E755-4E07-B436-48B0481D7B00}"/>
          </ac:spMkLst>
        </pc:spChg>
        <pc:picChg chg="add mod">
          <ac:chgData name="MANUEL ALBERTO GUEVARA  NAJARRO" userId="dc0839a7-ef25-445d-88fe-29223dfab4a5" providerId="ADAL" clId="{1109F401-F2C9-4A84-AE95-0C22D54C23EF}" dt="2021-07-01T22:30:40.731" v="182" actId="1076"/>
          <ac:picMkLst>
            <pc:docMk/>
            <pc:sldMk cId="3168800321" sldId="644"/>
            <ac:picMk id="3" creationId="{72FF88AF-B5FE-46D0-907A-35B76B78CE81}"/>
          </ac:picMkLst>
        </pc:picChg>
        <pc:picChg chg="del">
          <ac:chgData name="MANUEL ALBERTO GUEVARA  NAJARRO" userId="dc0839a7-ef25-445d-88fe-29223dfab4a5" providerId="ADAL" clId="{1109F401-F2C9-4A84-AE95-0C22D54C23EF}" dt="2021-07-01T22:30:37.572" v="181" actId="478"/>
          <ac:picMkLst>
            <pc:docMk/>
            <pc:sldMk cId="3168800321" sldId="644"/>
            <ac:picMk id="4" creationId="{907A2045-CA7F-43CF-9E82-E0DD8F52EF1B}"/>
          </ac:picMkLst>
        </pc:picChg>
      </pc:sldChg>
      <pc:sldChg chg="del">
        <pc:chgData name="MANUEL ALBERTO GUEVARA  NAJARRO" userId="dc0839a7-ef25-445d-88fe-29223dfab4a5" providerId="ADAL" clId="{1109F401-F2C9-4A84-AE95-0C22D54C23EF}" dt="2021-07-01T22:24:33.634" v="116" actId="47"/>
        <pc:sldMkLst>
          <pc:docMk/>
          <pc:sldMk cId="4046438244" sldId="644"/>
        </pc:sldMkLst>
      </pc:sldChg>
      <pc:sldChg chg="addSp delSp modSp add mod">
        <pc:chgData name="MANUEL ALBERTO GUEVARA  NAJARRO" userId="dc0839a7-ef25-445d-88fe-29223dfab4a5" providerId="ADAL" clId="{1109F401-F2C9-4A84-AE95-0C22D54C23EF}" dt="2021-07-01T22:44:32.838" v="226" actId="571"/>
        <pc:sldMkLst>
          <pc:docMk/>
          <pc:sldMk cId="231635580" sldId="645"/>
        </pc:sldMkLst>
        <pc:spChg chg="mod">
          <ac:chgData name="MANUEL ALBERTO GUEVARA  NAJARRO" userId="dc0839a7-ef25-445d-88fe-29223dfab4a5" providerId="ADAL" clId="{1109F401-F2C9-4A84-AE95-0C22D54C23EF}" dt="2021-07-01T22:43:17.846" v="211" actId="20577"/>
          <ac:spMkLst>
            <pc:docMk/>
            <pc:sldMk cId="231635580" sldId="645"/>
            <ac:spMk id="5" creationId="{5ECE236A-6C3C-46E8-A81F-7846D7B4570C}"/>
          </ac:spMkLst>
        </pc:spChg>
        <pc:spChg chg="mod">
          <ac:chgData name="MANUEL ALBERTO GUEVARA  NAJARRO" userId="dc0839a7-ef25-445d-88fe-29223dfab4a5" providerId="ADAL" clId="{1109F401-F2C9-4A84-AE95-0C22D54C23EF}" dt="2021-07-01T22:44:26.673" v="225" actId="20577"/>
          <ac:spMkLst>
            <pc:docMk/>
            <pc:sldMk cId="231635580" sldId="645"/>
            <ac:spMk id="6" creationId="{62B8E1A4-E755-4E07-B436-48B0481D7B00}"/>
          </ac:spMkLst>
        </pc:spChg>
        <pc:picChg chg="mod">
          <ac:chgData name="MANUEL ALBERTO GUEVARA  NAJARRO" userId="dc0839a7-ef25-445d-88fe-29223dfab4a5" providerId="ADAL" clId="{1109F401-F2C9-4A84-AE95-0C22D54C23EF}" dt="2021-07-01T22:44:02.192" v="218" actId="14826"/>
          <ac:picMkLst>
            <pc:docMk/>
            <pc:sldMk cId="231635580" sldId="645"/>
            <ac:picMk id="3" creationId="{72FF88AF-B5FE-46D0-907A-35B76B78CE81}"/>
          </ac:picMkLst>
        </pc:picChg>
        <pc:picChg chg="add del">
          <ac:chgData name="MANUEL ALBERTO GUEVARA  NAJARRO" userId="dc0839a7-ef25-445d-88fe-29223dfab4a5" providerId="ADAL" clId="{1109F401-F2C9-4A84-AE95-0C22D54C23EF}" dt="2021-07-01T22:43:57.733" v="214" actId="22"/>
          <ac:picMkLst>
            <pc:docMk/>
            <pc:sldMk cId="231635580" sldId="645"/>
            <ac:picMk id="4" creationId="{54EB38A6-3333-436B-BDAA-15600B5B036B}"/>
          </ac:picMkLst>
        </pc:picChg>
        <pc:picChg chg="add del">
          <ac:chgData name="MANUEL ALBERTO GUEVARA  NAJARRO" userId="dc0839a7-ef25-445d-88fe-29223dfab4a5" providerId="ADAL" clId="{1109F401-F2C9-4A84-AE95-0C22D54C23EF}" dt="2021-07-01T22:43:59.935" v="217" actId="22"/>
          <ac:picMkLst>
            <pc:docMk/>
            <pc:sldMk cId="231635580" sldId="645"/>
            <ac:picMk id="9" creationId="{17E69268-DE29-4B0E-9947-F6C3ABE7C6C8}"/>
          </ac:picMkLst>
        </pc:picChg>
        <pc:picChg chg="add mod">
          <ac:chgData name="MANUEL ALBERTO GUEVARA  NAJARRO" userId="dc0839a7-ef25-445d-88fe-29223dfab4a5" providerId="ADAL" clId="{1109F401-F2C9-4A84-AE95-0C22D54C23EF}" dt="2021-07-01T22:44:32.838" v="226" actId="571"/>
          <ac:picMkLst>
            <pc:docMk/>
            <pc:sldMk cId="231635580" sldId="645"/>
            <ac:picMk id="10" creationId="{0B16C045-D200-45E8-BED9-637E69D907EB}"/>
          </ac:picMkLst>
        </pc:picChg>
      </pc:sldChg>
      <pc:sldChg chg="del">
        <pc:chgData name="MANUEL ALBERTO GUEVARA  NAJARRO" userId="dc0839a7-ef25-445d-88fe-29223dfab4a5" providerId="ADAL" clId="{1109F401-F2C9-4A84-AE95-0C22D54C23EF}" dt="2021-07-01T22:24:33.634" v="116" actId="47"/>
        <pc:sldMkLst>
          <pc:docMk/>
          <pc:sldMk cId="3886424870" sldId="645"/>
        </pc:sldMkLst>
      </pc:sldChg>
      <pc:sldChg chg="addSp delSp modSp add mod">
        <pc:chgData name="MANUEL ALBERTO GUEVARA  NAJARRO" userId="dc0839a7-ef25-445d-88fe-29223dfab4a5" providerId="ADAL" clId="{1109F401-F2C9-4A84-AE95-0C22D54C23EF}" dt="2021-07-01T22:45:58.515" v="281" actId="1076"/>
        <pc:sldMkLst>
          <pc:docMk/>
          <pc:sldMk cId="2426902980" sldId="646"/>
        </pc:sldMkLst>
        <pc:spChg chg="mod">
          <ac:chgData name="MANUEL ALBERTO GUEVARA  NAJARRO" userId="dc0839a7-ef25-445d-88fe-29223dfab4a5" providerId="ADAL" clId="{1109F401-F2C9-4A84-AE95-0C22D54C23EF}" dt="2021-07-01T22:44:59.103" v="258" actId="20577"/>
          <ac:spMkLst>
            <pc:docMk/>
            <pc:sldMk cId="2426902980" sldId="646"/>
            <ac:spMk id="5" creationId="{5ECE236A-6C3C-46E8-A81F-7846D7B4570C}"/>
          </ac:spMkLst>
        </pc:spChg>
        <pc:spChg chg="mod">
          <ac:chgData name="MANUEL ALBERTO GUEVARA  NAJARRO" userId="dc0839a7-ef25-445d-88fe-29223dfab4a5" providerId="ADAL" clId="{1109F401-F2C9-4A84-AE95-0C22D54C23EF}" dt="2021-07-01T22:45:33.471" v="279" actId="27636"/>
          <ac:spMkLst>
            <pc:docMk/>
            <pc:sldMk cId="2426902980" sldId="646"/>
            <ac:spMk id="6" creationId="{62B8E1A4-E755-4E07-B436-48B0481D7B00}"/>
          </ac:spMkLst>
        </pc:spChg>
        <pc:picChg chg="add del">
          <ac:chgData name="MANUEL ALBERTO GUEVARA  NAJARRO" userId="dc0839a7-ef25-445d-88fe-29223dfab4a5" providerId="ADAL" clId="{1109F401-F2C9-4A84-AE95-0C22D54C23EF}" dt="2021-07-01T22:45:09.264" v="260" actId="22"/>
          <ac:picMkLst>
            <pc:docMk/>
            <pc:sldMk cId="2426902980" sldId="646"/>
            <ac:picMk id="3" creationId="{CDC64652-A912-4641-BA87-F6A6845BA6C3}"/>
          </ac:picMkLst>
        </pc:picChg>
        <pc:picChg chg="mod">
          <ac:chgData name="MANUEL ALBERTO GUEVARA  NAJARRO" userId="dc0839a7-ef25-445d-88fe-29223dfab4a5" providerId="ADAL" clId="{1109F401-F2C9-4A84-AE95-0C22D54C23EF}" dt="2021-07-01T22:45:58.515" v="281" actId="1076"/>
          <ac:picMkLst>
            <pc:docMk/>
            <pc:sldMk cId="2426902980" sldId="646"/>
            <ac:picMk id="7" creationId="{3E7EBE7F-B688-4221-A1AB-5081103E0BDD}"/>
          </ac:picMkLst>
        </pc:picChg>
      </pc:sldChg>
      <pc:sldChg chg="addSp delSp modSp add mod">
        <pc:chgData name="MANUEL ALBERTO GUEVARA  NAJARRO" userId="dc0839a7-ef25-445d-88fe-29223dfab4a5" providerId="ADAL" clId="{1109F401-F2C9-4A84-AE95-0C22D54C23EF}" dt="2021-07-01T22:48:10.344" v="332" actId="1035"/>
        <pc:sldMkLst>
          <pc:docMk/>
          <pc:sldMk cId="3173652595" sldId="647"/>
        </pc:sldMkLst>
        <pc:spChg chg="add del mod">
          <ac:chgData name="MANUEL ALBERTO GUEVARA  NAJARRO" userId="dc0839a7-ef25-445d-88fe-29223dfab4a5" providerId="ADAL" clId="{1109F401-F2C9-4A84-AE95-0C22D54C23EF}" dt="2021-07-01T22:47:08.598" v="328" actId="478"/>
          <ac:spMkLst>
            <pc:docMk/>
            <pc:sldMk cId="3173652595" sldId="647"/>
            <ac:spMk id="3" creationId="{F3C4B098-0634-4861-87A2-9F5A5B43B9C1}"/>
          </ac:spMkLst>
        </pc:spChg>
        <pc:spChg chg="mod">
          <ac:chgData name="MANUEL ALBERTO GUEVARA  NAJARRO" userId="dc0839a7-ef25-445d-88fe-29223dfab4a5" providerId="ADAL" clId="{1109F401-F2C9-4A84-AE95-0C22D54C23EF}" dt="2021-07-01T22:46:22.061" v="309" actId="20577"/>
          <ac:spMkLst>
            <pc:docMk/>
            <pc:sldMk cId="3173652595" sldId="647"/>
            <ac:spMk id="5" creationId="{5ECE236A-6C3C-46E8-A81F-7846D7B4570C}"/>
          </ac:spMkLst>
        </pc:spChg>
        <pc:spChg chg="mod">
          <ac:chgData name="MANUEL ALBERTO GUEVARA  NAJARRO" userId="dc0839a7-ef25-445d-88fe-29223dfab4a5" providerId="ADAL" clId="{1109F401-F2C9-4A84-AE95-0C22D54C23EF}" dt="2021-07-01T22:48:10.344" v="332" actId="1035"/>
          <ac:spMkLst>
            <pc:docMk/>
            <pc:sldMk cId="3173652595" sldId="647"/>
            <ac:spMk id="6" creationId="{62B8E1A4-E755-4E07-B436-48B0481D7B00}"/>
          </ac:spMkLst>
        </pc:spChg>
        <pc:picChg chg="del mod">
          <ac:chgData name="MANUEL ALBERTO GUEVARA  NAJARRO" userId="dc0839a7-ef25-445d-88fe-29223dfab4a5" providerId="ADAL" clId="{1109F401-F2C9-4A84-AE95-0C22D54C23EF}" dt="2021-07-01T22:47:06.634" v="326" actId="478"/>
          <ac:picMkLst>
            <pc:docMk/>
            <pc:sldMk cId="3173652595" sldId="647"/>
            <ac:picMk id="7" creationId="{3E7EBE7F-B688-4221-A1AB-5081103E0BDD}"/>
          </ac:picMkLst>
        </pc:picChg>
        <pc:picChg chg="add mod">
          <ac:chgData name="MANUEL ALBERTO GUEVARA  NAJARRO" userId="dc0839a7-ef25-445d-88fe-29223dfab4a5" providerId="ADAL" clId="{1109F401-F2C9-4A84-AE95-0C22D54C23EF}" dt="2021-07-01T22:47:13.269" v="330" actId="14100"/>
          <ac:picMkLst>
            <pc:docMk/>
            <pc:sldMk cId="3173652595" sldId="647"/>
            <ac:picMk id="9" creationId="{2E581A97-84E7-4744-99B8-FD4D2EEBDC64}"/>
          </ac:picMkLst>
        </pc:picChg>
      </pc:sldChg>
      <pc:sldChg chg="addSp delSp modSp add mod">
        <pc:chgData name="MANUEL ALBERTO GUEVARA  NAJARRO" userId="dc0839a7-ef25-445d-88fe-29223dfab4a5" providerId="ADAL" clId="{1109F401-F2C9-4A84-AE95-0C22D54C23EF}" dt="2021-07-01T22:51:52.253" v="374" actId="27614"/>
        <pc:sldMkLst>
          <pc:docMk/>
          <pc:sldMk cId="144757110" sldId="648"/>
        </pc:sldMkLst>
        <pc:spChg chg="add del mod">
          <ac:chgData name="MANUEL ALBERTO GUEVARA  NAJARRO" userId="dc0839a7-ef25-445d-88fe-29223dfab4a5" providerId="ADAL" clId="{1109F401-F2C9-4A84-AE95-0C22D54C23EF}" dt="2021-07-01T22:51:41.984" v="369" actId="22"/>
          <ac:spMkLst>
            <pc:docMk/>
            <pc:sldMk cId="144757110" sldId="648"/>
            <ac:spMk id="3" creationId="{E0D80A18-B4C0-4469-B785-19F776EE46A1}"/>
          </ac:spMkLst>
        </pc:spChg>
        <pc:spChg chg="mod">
          <ac:chgData name="MANUEL ALBERTO GUEVARA  NAJARRO" userId="dc0839a7-ef25-445d-88fe-29223dfab4a5" providerId="ADAL" clId="{1109F401-F2C9-4A84-AE95-0C22D54C23EF}" dt="2021-07-01T22:50:27.406" v="360" actId="20577"/>
          <ac:spMkLst>
            <pc:docMk/>
            <pc:sldMk cId="144757110" sldId="648"/>
            <ac:spMk id="5" creationId="{5ECE236A-6C3C-46E8-A81F-7846D7B4570C}"/>
          </ac:spMkLst>
        </pc:spChg>
        <pc:spChg chg="mod">
          <ac:chgData name="MANUEL ALBERTO GUEVARA  NAJARRO" userId="dc0839a7-ef25-445d-88fe-29223dfab4a5" providerId="ADAL" clId="{1109F401-F2C9-4A84-AE95-0C22D54C23EF}" dt="2021-07-01T22:50:43.283" v="367" actId="6549"/>
          <ac:spMkLst>
            <pc:docMk/>
            <pc:sldMk cId="144757110" sldId="648"/>
            <ac:spMk id="6" creationId="{62B8E1A4-E755-4E07-B436-48B0481D7B00}"/>
          </ac:spMkLst>
        </pc:spChg>
        <pc:spChg chg="add del mod">
          <ac:chgData name="MANUEL ALBERTO GUEVARA  NAJARRO" userId="dc0839a7-ef25-445d-88fe-29223dfab4a5" providerId="ADAL" clId="{1109F401-F2C9-4A84-AE95-0C22D54C23EF}" dt="2021-07-01T22:51:51.273" v="373" actId="22"/>
          <ac:spMkLst>
            <pc:docMk/>
            <pc:sldMk cId="144757110" sldId="648"/>
            <ac:spMk id="11" creationId="{EFE1743E-D9DD-41B6-995A-952E91AD2728}"/>
          </ac:spMkLst>
        </pc:spChg>
        <pc:picChg chg="del">
          <ac:chgData name="MANUEL ALBERTO GUEVARA  NAJARRO" userId="dc0839a7-ef25-445d-88fe-29223dfab4a5" providerId="ADAL" clId="{1109F401-F2C9-4A84-AE95-0C22D54C23EF}" dt="2021-07-01T22:51:39.748" v="368" actId="478"/>
          <ac:picMkLst>
            <pc:docMk/>
            <pc:sldMk cId="144757110" sldId="648"/>
            <ac:picMk id="7" creationId="{3E7EBE7F-B688-4221-A1AB-5081103E0BDD}"/>
          </ac:picMkLst>
        </pc:picChg>
        <pc:picChg chg="add del mod ord modCrop">
          <ac:chgData name="MANUEL ALBERTO GUEVARA  NAJARRO" userId="dc0839a7-ef25-445d-88fe-29223dfab4a5" providerId="ADAL" clId="{1109F401-F2C9-4A84-AE95-0C22D54C23EF}" dt="2021-07-01T22:51:49.554" v="372" actId="478"/>
          <ac:picMkLst>
            <pc:docMk/>
            <pc:sldMk cId="144757110" sldId="648"/>
            <ac:picMk id="9" creationId="{3A3D9570-E442-48FC-A709-AE1F16967DD2}"/>
          </ac:picMkLst>
        </pc:picChg>
        <pc:picChg chg="add mod ord modCrop">
          <ac:chgData name="MANUEL ALBERTO GUEVARA  NAJARRO" userId="dc0839a7-ef25-445d-88fe-29223dfab4a5" providerId="ADAL" clId="{1109F401-F2C9-4A84-AE95-0C22D54C23EF}" dt="2021-07-01T22:51:52.253" v="374" actId="27614"/>
          <ac:picMkLst>
            <pc:docMk/>
            <pc:sldMk cId="144757110" sldId="648"/>
            <ac:picMk id="13" creationId="{F33164C0-7221-419E-82C0-3E97390A2082}"/>
          </ac:picMkLst>
        </pc:picChg>
      </pc:sldChg>
      <pc:sldChg chg="addSp delSp modSp new mod modClrScheme chgLayout">
        <pc:chgData name="MANUEL ALBERTO GUEVARA  NAJARRO" userId="dc0839a7-ef25-445d-88fe-29223dfab4a5" providerId="ADAL" clId="{1109F401-F2C9-4A84-AE95-0C22D54C23EF}" dt="2021-07-01T22:56:19.806" v="565" actId="20577"/>
        <pc:sldMkLst>
          <pc:docMk/>
          <pc:sldMk cId="1885386360" sldId="649"/>
        </pc:sldMkLst>
        <pc:spChg chg="del mod ord">
          <ac:chgData name="MANUEL ALBERTO GUEVARA  NAJARRO" userId="dc0839a7-ef25-445d-88fe-29223dfab4a5" providerId="ADAL" clId="{1109F401-F2C9-4A84-AE95-0C22D54C23EF}" dt="2021-07-01T22:54:15.208" v="397" actId="700"/>
          <ac:spMkLst>
            <pc:docMk/>
            <pc:sldMk cId="1885386360" sldId="649"/>
            <ac:spMk id="2" creationId="{1E5EC6FA-5711-4D9B-825A-8C12A2D2802B}"/>
          </ac:spMkLst>
        </pc:spChg>
        <pc:spChg chg="del mod ord">
          <ac:chgData name="MANUEL ALBERTO GUEVARA  NAJARRO" userId="dc0839a7-ef25-445d-88fe-29223dfab4a5" providerId="ADAL" clId="{1109F401-F2C9-4A84-AE95-0C22D54C23EF}" dt="2021-07-01T22:54:15.208" v="397" actId="700"/>
          <ac:spMkLst>
            <pc:docMk/>
            <pc:sldMk cId="1885386360" sldId="649"/>
            <ac:spMk id="3" creationId="{2DF772DD-3A23-4079-9239-419CD987C982}"/>
          </ac:spMkLst>
        </pc:spChg>
        <pc:spChg chg="del mod ord">
          <ac:chgData name="MANUEL ALBERTO GUEVARA  NAJARRO" userId="dc0839a7-ef25-445d-88fe-29223dfab4a5" providerId="ADAL" clId="{1109F401-F2C9-4A84-AE95-0C22D54C23EF}" dt="2021-07-01T22:54:15.208" v="397" actId="700"/>
          <ac:spMkLst>
            <pc:docMk/>
            <pc:sldMk cId="1885386360" sldId="649"/>
            <ac:spMk id="4" creationId="{85F7039E-5C5C-4CCB-BBC0-E2F4F695F1B1}"/>
          </ac:spMkLst>
        </pc:spChg>
        <pc:spChg chg="add mod ord">
          <ac:chgData name="MANUEL ALBERTO GUEVARA  NAJARRO" userId="dc0839a7-ef25-445d-88fe-29223dfab4a5" providerId="ADAL" clId="{1109F401-F2C9-4A84-AE95-0C22D54C23EF}" dt="2021-07-01T22:54:15.208" v="397" actId="700"/>
          <ac:spMkLst>
            <pc:docMk/>
            <pc:sldMk cId="1885386360" sldId="649"/>
            <ac:spMk id="5" creationId="{0D497FD1-F251-4123-B113-B761D42AE3D3}"/>
          </ac:spMkLst>
        </pc:spChg>
        <pc:spChg chg="add mod ord">
          <ac:chgData name="MANUEL ALBERTO GUEVARA  NAJARRO" userId="dc0839a7-ef25-445d-88fe-29223dfab4a5" providerId="ADAL" clId="{1109F401-F2C9-4A84-AE95-0C22D54C23EF}" dt="2021-07-01T22:55:37.614" v="415" actId="20577"/>
          <ac:spMkLst>
            <pc:docMk/>
            <pc:sldMk cId="1885386360" sldId="649"/>
            <ac:spMk id="6" creationId="{9D77DC69-B844-4B7D-9AEC-B0774080FF8E}"/>
          </ac:spMkLst>
        </pc:spChg>
        <pc:spChg chg="add mod ord">
          <ac:chgData name="MANUEL ALBERTO GUEVARA  NAJARRO" userId="dc0839a7-ef25-445d-88fe-29223dfab4a5" providerId="ADAL" clId="{1109F401-F2C9-4A84-AE95-0C22D54C23EF}" dt="2021-07-01T22:56:19.806" v="565" actId="20577"/>
          <ac:spMkLst>
            <pc:docMk/>
            <pc:sldMk cId="1885386360" sldId="649"/>
            <ac:spMk id="7" creationId="{1324D68F-ACA4-42AD-B878-BD975A546207}"/>
          </ac:spMkLst>
        </pc:spChg>
        <pc:spChg chg="add mod ord">
          <ac:chgData name="MANUEL ALBERTO GUEVARA  NAJARRO" userId="dc0839a7-ef25-445d-88fe-29223dfab4a5" providerId="ADAL" clId="{1109F401-F2C9-4A84-AE95-0C22D54C23EF}" dt="2021-07-01T22:54:15.208" v="397" actId="700"/>
          <ac:spMkLst>
            <pc:docMk/>
            <pc:sldMk cId="1885386360" sldId="649"/>
            <ac:spMk id="8" creationId="{4F61E297-E23E-4488-8A27-780E402D50D3}"/>
          </ac:spMkLst>
        </pc:spChg>
      </pc:sldChg>
      <pc:sldMasterChg chg="delSldLayout">
        <pc:chgData name="MANUEL ALBERTO GUEVARA  NAJARRO" userId="dc0839a7-ef25-445d-88fe-29223dfab4a5" providerId="ADAL" clId="{1109F401-F2C9-4A84-AE95-0C22D54C23EF}" dt="2021-07-01T22:11:27.208" v="112" actId="47"/>
        <pc:sldMasterMkLst>
          <pc:docMk/>
          <pc:sldMasterMk cId="2832967511" sldId="2147483732"/>
        </pc:sldMasterMkLst>
        <pc:sldLayoutChg chg="del">
          <pc:chgData name="MANUEL ALBERTO GUEVARA  NAJARRO" userId="dc0839a7-ef25-445d-88fe-29223dfab4a5" providerId="ADAL" clId="{1109F401-F2C9-4A84-AE95-0C22D54C23EF}" dt="2021-07-01T22:11:27.208" v="112" actId="47"/>
          <pc:sldLayoutMkLst>
            <pc:docMk/>
            <pc:sldMasterMk cId="2832967511" sldId="2147483732"/>
            <pc:sldLayoutMk cId="3612319275" sldId="2147483750"/>
          </pc:sldLayoutMkLst>
        </pc:sldLayoutChg>
      </pc:sldMasterChg>
    </pc:docChg>
  </pc:docChgLst>
  <pc:docChgLst>
    <pc:chgData name="DOCENTE - MANUEL ALBERTO  GUEVARA  NAJARRO" userId="dc0839a7-ef25-445d-88fe-29223dfab4a5" providerId="ADAL" clId="{F8E52220-67E0-4A3D-B0AC-B58A34E82092}"/>
    <pc:docChg chg="undo custSel addSld delSld modSld sldOrd">
      <pc:chgData name="DOCENTE - MANUEL ALBERTO  GUEVARA  NAJARRO" userId="dc0839a7-ef25-445d-88fe-29223dfab4a5" providerId="ADAL" clId="{F8E52220-67E0-4A3D-B0AC-B58A34E82092}" dt="2021-07-30T20:24:25.774" v="2597" actId="20577"/>
      <pc:docMkLst>
        <pc:docMk/>
      </pc:docMkLst>
      <pc:sldChg chg="modSp mod">
        <pc:chgData name="DOCENTE - MANUEL ALBERTO  GUEVARA  NAJARRO" userId="dc0839a7-ef25-445d-88fe-29223dfab4a5" providerId="ADAL" clId="{F8E52220-67E0-4A3D-B0AC-B58A34E82092}" dt="2021-07-30T15:53:45.508" v="19" actId="20577"/>
        <pc:sldMkLst>
          <pc:docMk/>
          <pc:sldMk cId="4227363741" sldId="260"/>
        </pc:sldMkLst>
        <pc:spChg chg="mod">
          <ac:chgData name="DOCENTE - MANUEL ALBERTO  GUEVARA  NAJARRO" userId="dc0839a7-ef25-445d-88fe-29223dfab4a5" providerId="ADAL" clId="{F8E52220-67E0-4A3D-B0AC-B58A34E82092}" dt="2021-07-30T15:53:45.508" v="19" actId="20577"/>
          <ac:spMkLst>
            <pc:docMk/>
            <pc:sldMk cId="4227363741" sldId="260"/>
            <ac:spMk id="2" creationId="{51FB5928-6A9D-4A40-A59B-3E296900738E}"/>
          </ac:spMkLst>
        </pc:spChg>
      </pc:sldChg>
      <pc:sldChg chg="modSp mod">
        <pc:chgData name="DOCENTE - MANUEL ALBERTO  GUEVARA  NAJARRO" userId="dc0839a7-ef25-445d-88fe-29223dfab4a5" providerId="ADAL" clId="{F8E52220-67E0-4A3D-B0AC-B58A34E82092}" dt="2021-07-30T15:54:04.369" v="22"/>
        <pc:sldMkLst>
          <pc:docMk/>
          <pc:sldMk cId="2866921917" sldId="563"/>
        </pc:sldMkLst>
        <pc:spChg chg="mod">
          <ac:chgData name="DOCENTE - MANUEL ALBERTO  GUEVARA  NAJARRO" userId="dc0839a7-ef25-445d-88fe-29223dfab4a5" providerId="ADAL" clId="{F8E52220-67E0-4A3D-B0AC-B58A34E82092}" dt="2021-07-30T15:54:04.369" v="22"/>
          <ac:spMkLst>
            <pc:docMk/>
            <pc:sldMk cId="2866921917" sldId="563"/>
            <ac:spMk id="2" creationId="{7273257F-D179-0F4C-B01F-BB2035DAEC54}"/>
          </ac:spMkLst>
        </pc:spChg>
      </pc:sldChg>
      <pc:sldChg chg="modSp mod">
        <pc:chgData name="DOCENTE - MANUEL ALBERTO  GUEVARA  NAJARRO" userId="dc0839a7-ef25-445d-88fe-29223dfab4a5" providerId="ADAL" clId="{F8E52220-67E0-4A3D-B0AC-B58A34E82092}" dt="2021-07-30T15:57:36.409" v="47" actId="20577"/>
        <pc:sldMkLst>
          <pc:docMk/>
          <pc:sldMk cId="1026487" sldId="564"/>
        </pc:sldMkLst>
        <pc:spChg chg="mod">
          <ac:chgData name="DOCENTE - MANUEL ALBERTO  GUEVARA  NAJARRO" userId="dc0839a7-ef25-445d-88fe-29223dfab4a5" providerId="ADAL" clId="{F8E52220-67E0-4A3D-B0AC-B58A34E82092}" dt="2021-07-30T15:57:36.409" v="47" actId="20577"/>
          <ac:spMkLst>
            <pc:docMk/>
            <pc:sldMk cId="1026487" sldId="564"/>
            <ac:spMk id="2" creationId="{69470D82-C3C2-4243-B13D-0D81D2A1113E}"/>
          </ac:spMkLst>
        </pc:spChg>
        <pc:spChg chg="mod">
          <ac:chgData name="DOCENTE - MANUEL ALBERTO  GUEVARA  NAJARRO" userId="dc0839a7-ef25-445d-88fe-29223dfab4a5" providerId="ADAL" clId="{F8E52220-67E0-4A3D-B0AC-B58A34E82092}" dt="2021-07-30T15:55:24.529" v="29" actId="6549"/>
          <ac:spMkLst>
            <pc:docMk/>
            <pc:sldMk cId="1026487" sldId="564"/>
            <ac:spMk id="5" creationId="{079F80E9-C8D2-8B42-B481-B910D99A780C}"/>
          </ac:spMkLst>
        </pc:spChg>
      </pc:sldChg>
      <pc:sldChg chg="addSp delSp modSp mod">
        <pc:chgData name="DOCENTE - MANUEL ALBERTO  GUEVARA  NAJARRO" userId="dc0839a7-ef25-445d-88fe-29223dfab4a5" providerId="ADAL" clId="{F8E52220-67E0-4A3D-B0AC-B58A34E82092}" dt="2021-07-30T16:45:28.700" v="916" actId="1035"/>
        <pc:sldMkLst>
          <pc:docMk/>
          <pc:sldMk cId="1889000168" sldId="632"/>
        </pc:sldMkLst>
        <pc:spChg chg="mod topLvl">
          <ac:chgData name="DOCENTE - MANUEL ALBERTO  GUEVARA  NAJARRO" userId="dc0839a7-ef25-445d-88fe-29223dfab4a5" providerId="ADAL" clId="{F8E52220-67E0-4A3D-B0AC-B58A34E82092}" dt="2021-07-30T16:40:59.643" v="632" actId="255"/>
          <ac:spMkLst>
            <pc:docMk/>
            <pc:sldMk cId="1889000168" sldId="632"/>
            <ac:spMk id="2" creationId="{CAEAB8AD-E6F1-4D23-BAEE-D57465CFE423}"/>
          </ac:spMkLst>
        </pc:spChg>
        <pc:spChg chg="mod">
          <ac:chgData name="DOCENTE - MANUEL ALBERTO  GUEVARA  NAJARRO" userId="dc0839a7-ef25-445d-88fe-29223dfab4a5" providerId="ADAL" clId="{F8E52220-67E0-4A3D-B0AC-B58A34E82092}" dt="2021-07-30T16:45:25.038" v="905" actId="1036"/>
          <ac:spMkLst>
            <pc:docMk/>
            <pc:sldMk cId="1889000168" sldId="632"/>
            <ac:spMk id="5" creationId="{5ECE236A-6C3C-46E8-A81F-7846D7B4570C}"/>
          </ac:spMkLst>
        </pc:spChg>
        <pc:spChg chg="del mod">
          <ac:chgData name="DOCENTE - MANUEL ALBERTO  GUEVARA  NAJARRO" userId="dc0839a7-ef25-445d-88fe-29223dfab4a5" providerId="ADAL" clId="{F8E52220-67E0-4A3D-B0AC-B58A34E82092}" dt="2021-07-30T16:09:21.657" v="105" actId="478"/>
          <ac:spMkLst>
            <pc:docMk/>
            <pc:sldMk cId="1889000168" sldId="632"/>
            <ac:spMk id="6" creationId="{62B8E1A4-E755-4E07-B436-48B0481D7B00}"/>
          </ac:spMkLst>
        </pc:spChg>
        <pc:spChg chg="add del mod">
          <ac:chgData name="DOCENTE - MANUEL ALBERTO  GUEVARA  NAJARRO" userId="dc0839a7-ef25-445d-88fe-29223dfab4a5" providerId="ADAL" clId="{F8E52220-67E0-4A3D-B0AC-B58A34E82092}" dt="2021-07-30T16:09:23.525" v="106" actId="478"/>
          <ac:spMkLst>
            <pc:docMk/>
            <pc:sldMk cId="1889000168" sldId="632"/>
            <ac:spMk id="7" creationId="{AB3035E7-52B8-4D40-9F22-1F54CE5E04A2}"/>
          </ac:spMkLst>
        </pc:spChg>
        <pc:spChg chg="mod topLvl">
          <ac:chgData name="DOCENTE - MANUEL ALBERTO  GUEVARA  NAJARRO" userId="dc0839a7-ef25-445d-88fe-29223dfab4a5" providerId="ADAL" clId="{F8E52220-67E0-4A3D-B0AC-B58A34E82092}" dt="2021-07-30T16:40:59.643" v="632" actId="255"/>
          <ac:spMkLst>
            <pc:docMk/>
            <pc:sldMk cId="1889000168" sldId="632"/>
            <ac:spMk id="9" creationId="{7DF60872-10C3-4711-AE9B-22E496B33208}"/>
          </ac:spMkLst>
        </pc:spChg>
        <pc:spChg chg="mod">
          <ac:chgData name="DOCENTE - MANUEL ALBERTO  GUEVARA  NAJARRO" userId="dc0839a7-ef25-445d-88fe-29223dfab4a5" providerId="ADAL" clId="{F8E52220-67E0-4A3D-B0AC-B58A34E82092}" dt="2021-07-30T16:40:59.643" v="632" actId="255"/>
          <ac:spMkLst>
            <pc:docMk/>
            <pc:sldMk cId="1889000168" sldId="632"/>
            <ac:spMk id="10" creationId="{434E56E8-4F93-4831-B00A-D221AD197809}"/>
          </ac:spMkLst>
        </pc:spChg>
        <pc:spChg chg="mod topLvl">
          <ac:chgData name="DOCENTE - MANUEL ALBERTO  GUEVARA  NAJARRO" userId="dc0839a7-ef25-445d-88fe-29223dfab4a5" providerId="ADAL" clId="{F8E52220-67E0-4A3D-B0AC-B58A34E82092}" dt="2021-07-30T16:40:59.643" v="632" actId="255"/>
          <ac:spMkLst>
            <pc:docMk/>
            <pc:sldMk cId="1889000168" sldId="632"/>
            <ac:spMk id="13" creationId="{5A0D0FDA-D1DF-48A5-AD6F-59B5C43129F4}"/>
          </ac:spMkLst>
        </pc:spChg>
        <pc:spChg chg="mod topLvl">
          <ac:chgData name="DOCENTE - MANUEL ALBERTO  GUEVARA  NAJARRO" userId="dc0839a7-ef25-445d-88fe-29223dfab4a5" providerId="ADAL" clId="{F8E52220-67E0-4A3D-B0AC-B58A34E82092}" dt="2021-07-30T16:40:59.643" v="632" actId="255"/>
          <ac:spMkLst>
            <pc:docMk/>
            <pc:sldMk cId="1889000168" sldId="632"/>
            <ac:spMk id="14" creationId="{12E0F189-F5B5-4409-8677-38FE5D73FBAA}"/>
          </ac:spMkLst>
        </pc:spChg>
        <pc:spChg chg="mod topLvl">
          <ac:chgData name="DOCENTE - MANUEL ALBERTO  GUEVARA  NAJARRO" userId="dc0839a7-ef25-445d-88fe-29223dfab4a5" providerId="ADAL" clId="{F8E52220-67E0-4A3D-B0AC-B58A34E82092}" dt="2021-07-30T16:40:59.643" v="632" actId="255"/>
          <ac:spMkLst>
            <pc:docMk/>
            <pc:sldMk cId="1889000168" sldId="632"/>
            <ac:spMk id="16" creationId="{5E8033E8-2DA9-4471-83AB-B498F51776EC}"/>
          </ac:spMkLst>
        </pc:spChg>
        <pc:spChg chg="mod topLvl">
          <ac:chgData name="DOCENTE - MANUEL ALBERTO  GUEVARA  NAJARRO" userId="dc0839a7-ef25-445d-88fe-29223dfab4a5" providerId="ADAL" clId="{F8E52220-67E0-4A3D-B0AC-B58A34E82092}" dt="2021-07-30T16:40:59.643" v="632" actId="255"/>
          <ac:spMkLst>
            <pc:docMk/>
            <pc:sldMk cId="1889000168" sldId="632"/>
            <ac:spMk id="17" creationId="{EDED6C71-2309-4547-88F5-AF9A02C26EF7}"/>
          </ac:spMkLst>
        </pc:spChg>
        <pc:spChg chg="mod topLvl">
          <ac:chgData name="DOCENTE - MANUEL ALBERTO  GUEVARA  NAJARRO" userId="dc0839a7-ef25-445d-88fe-29223dfab4a5" providerId="ADAL" clId="{F8E52220-67E0-4A3D-B0AC-B58A34E82092}" dt="2021-07-30T16:40:59.643" v="632" actId="255"/>
          <ac:spMkLst>
            <pc:docMk/>
            <pc:sldMk cId="1889000168" sldId="632"/>
            <ac:spMk id="19" creationId="{71D12E93-08FF-4C13-BF51-3B73256E04D6}"/>
          </ac:spMkLst>
        </pc:spChg>
        <pc:spChg chg="mod topLvl">
          <ac:chgData name="DOCENTE - MANUEL ALBERTO  GUEVARA  NAJARRO" userId="dc0839a7-ef25-445d-88fe-29223dfab4a5" providerId="ADAL" clId="{F8E52220-67E0-4A3D-B0AC-B58A34E82092}" dt="2021-07-30T16:40:59.643" v="632" actId="255"/>
          <ac:spMkLst>
            <pc:docMk/>
            <pc:sldMk cId="1889000168" sldId="632"/>
            <ac:spMk id="20" creationId="{C34FDC03-F723-4474-9E50-CBC56D9B21C8}"/>
          </ac:spMkLst>
        </pc:spChg>
        <pc:spChg chg="add mod">
          <ac:chgData name="DOCENTE - MANUEL ALBERTO  GUEVARA  NAJARRO" userId="dc0839a7-ef25-445d-88fe-29223dfab4a5" providerId="ADAL" clId="{F8E52220-67E0-4A3D-B0AC-B58A34E82092}" dt="2021-07-30T16:40:59.643" v="632" actId="255"/>
          <ac:spMkLst>
            <pc:docMk/>
            <pc:sldMk cId="1889000168" sldId="632"/>
            <ac:spMk id="21" creationId="{45F27A33-C7B0-4379-81B3-AD8E387F2562}"/>
          </ac:spMkLst>
        </pc:spChg>
        <pc:spChg chg="add mod">
          <ac:chgData name="DOCENTE - MANUEL ALBERTO  GUEVARA  NAJARRO" userId="dc0839a7-ef25-445d-88fe-29223dfab4a5" providerId="ADAL" clId="{F8E52220-67E0-4A3D-B0AC-B58A34E82092}" dt="2021-07-30T16:40:59.643" v="632" actId="255"/>
          <ac:spMkLst>
            <pc:docMk/>
            <pc:sldMk cId="1889000168" sldId="632"/>
            <ac:spMk id="22" creationId="{099E204E-B312-43F9-B810-68E8881492F6}"/>
          </ac:spMkLst>
        </pc:spChg>
        <pc:spChg chg="add mod">
          <ac:chgData name="DOCENTE - MANUEL ALBERTO  GUEVARA  NAJARRO" userId="dc0839a7-ef25-445d-88fe-29223dfab4a5" providerId="ADAL" clId="{F8E52220-67E0-4A3D-B0AC-B58A34E82092}" dt="2021-07-30T16:40:59.643" v="632" actId="255"/>
          <ac:spMkLst>
            <pc:docMk/>
            <pc:sldMk cId="1889000168" sldId="632"/>
            <ac:spMk id="23" creationId="{F9F3D124-1976-4336-959C-515466749F29}"/>
          </ac:spMkLst>
        </pc:spChg>
        <pc:spChg chg="add mod">
          <ac:chgData name="DOCENTE - MANUEL ALBERTO  GUEVARA  NAJARRO" userId="dc0839a7-ef25-445d-88fe-29223dfab4a5" providerId="ADAL" clId="{F8E52220-67E0-4A3D-B0AC-B58A34E82092}" dt="2021-07-30T16:40:59.643" v="632" actId="255"/>
          <ac:spMkLst>
            <pc:docMk/>
            <pc:sldMk cId="1889000168" sldId="632"/>
            <ac:spMk id="39" creationId="{527A5339-45E8-4EAF-A8CB-4836635F4E0A}"/>
          </ac:spMkLst>
        </pc:spChg>
        <pc:spChg chg="add mod">
          <ac:chgData name="DOCENTE - MANUEL ALBERTO  GUEVARA  NAJARRO" userId="dc0839a7-ef25-445d-88fe-29223dfab4a5" providerId="ADAL" clId="{F8E52220-67E0-4A3D-B0AC-B58A34E82092}" dt="2021-07-30T16:42:38.972" v="722" actId="207"/>
          <ac:spMkLst>
            <pc:docMk/>
            <pc:sldMk cId="1889000168" sldId="632"/>
            <ac:spMk id="40" creationId="{A4B3A74E-66DF-4E00-BE57-09C687500669}"/>
          </ac:spMkLst>
        </pc:spChg>
        <pc:spChg chg="add mod">
          <ac:chgData name="DOCENTE - MANUEL ALBERTO  GUEVARA  NAJARRO" userId="dc0839a7-ef25-445d-88fe-29223dfab4a5" providerId="ADAL" clId="{F8E52220-67E0-4A3D-B0AC-B58A34E82092}" dt="2021-07-30T16:40:59.643" v="632" actId="255"/>
          <ac:spMkLst>
            <pc:docMk/>
            <pc:sldMk cId="1889000168" sldId="632"/>
            <ac:spMk id="41" creationId="{1B5411D3-9CE4-49B0-AC43-514B22A714FD}"/>
          </ac:spMkLst>
        </pc:spChg>
        <pc:spChg chg="add mod">
          <ac:chgData name="DOCENTE - MANUEL ALBERTO  GUEVARA  NAJARRO" userId="dc0839a7-ef25-445d-88fe-29223dfab4a5" providerId="ADAL" clId="{F8E52220-67E0-4A3D-B0AC-B58A34E82092}" dt="2021-07-30T16:40:59.643" v="632" actId="255"/>
          <ac:spMkLst>
            <pc:docMk/>
            <pc:sldMk cId="1889000168" sldId="632"/>
            <ac:spMk id="42" creationId="{74583412-F4E3-434D-AD9A-AD348CD73760}"/>
          </ac:spMkLst>
        </pc:spChg>
        <pc:spChg chg="add mod">
          <ac:chgData name="DOCENTE - MANUEL ALBERTO  GUEVARA  NAJARRO" userId="dc0839a7-ef25-445d-88fe-29223dfab4a5" providerId="ADAL" clId="{F8E52220-67E0-4A3D-B0AC-B58A34E82092}" dt="2021-07-30T16:42:41.698" v="723" actId="207"/>
          <ac:spMkLst>
            <pc:docMk/>
            <pc:sldMk cId="1889000168" sldId="632"/>
            <ac:spMk id="43" creationId="{FDB32971-E26E-4EDC-9922-6F5B7058E158}"/>
          </ac:spMkLst>
        </pc:spChg>
        <pc:spChg chg="add mod">
          <ac:chgData name="DOCENTE - MANUEL ALBERTO  GUEVARA  NAJARRO" userId="dc0839a7-ef25-445d-88fe-29223dfab4a5" providerId="ADAL" clId="{F8E52220-67E0-4A3D-B0AC-B58A34E82092}" dt="2021-07-30T16:40:59.643" v="632" actId="255"/>
          <ac:spMkLst>
            <pc:docMk/>
            <pc:sldMk cId="1889000168" sldId="632"/>
            <ac:spMk id="44" creationId="{9049705A-C3C6-47D8-BBDE-87776027472C}"/>
          </ac:spMkLst>
        </pc:spChg>
        <pc:spChg chg="add mod">
          <ac:chgData name="DOCENTE - MANUEL ALBERTO  GUEVARA  NAJARRO" userId="dc0839a7-ef25-445d-88fe-29223dfab4a5" providerId="ADAL" clId="{F8E52220-67E0-4A3D-B0AC-B58A34E82092}" dt="2021-07-30T16:42:44.386" v="724" actId="207"/>
          <ac:spMkLst>
            <pc:docMk/>
            <pc:sldMk cId="1889000168" sldId="632"/>
            <ac:spMk id="45" creationId="{89961611-A4D2-4E94-8910-ABC34FF89383}"/>
          </ac:spMkLst>
        </pc:spChg>
        <pc:spChg chg="add mod ord">
          <ac:chgData name="DOCENTE - MANUEL ALBERTO  GUEVARA  NAJARRO" userId="dc0839a7-ef25-445d-88fe-29223dfab4a5" providerId="ADAL" clId="{F8E52220-67E0-4A3D-B0AC-B58A34E82092}" dt="2021-07-30T16:40:59.643" v="632" actId="255"/>
          <ac:spMkLst>
            <pc:docMk/>
            <pc:sldMk cId="1889000168" sldId="632"/>
            <ac:spMk id="46" creationId="{218A85D6-EBE7-4773-8EE0-AB93E1186057}"/>
          </ac:spMkLst>
        </pc:spChg>
        <pc:spChg chg="add mod ord">
          <ac:chgData name="DOCENTE - MANUEL ALBERTO  GUEVARA  NAJARRO" userId="dc0839a7-ef25-445d-88fe-29223dfab4a5" providerId="ADAL" clId="{F8E52220-67E0-4A3D-B0AC-B58A34E82092}" dt="2021-07-30T16:42:47.129" v="725" actId="207"/>
          <ac:spMkLst>
            <pc:docMk/>
            <pc:sldMk cId="1889000168" sldId="632"/>
            <ac:spMk id="47" creationId="{E33CF427-66DD-4E0C-A3AB-570E6A6B95C9}"/>
          </ac:spMkLst>
        </pc:spChg>
        <pc:spChg chg="add mod ord">
          <ac:chgData name="DOCENTE - MANUEL ALBERTO  GUEVARA  NAJARRO" userId="dc0839a7-ef25-445d-88fe-29223dfab4a5" providerId="ADAL" clId="{F8E52220-67E0-4A3D-B0AC-B58A34E82092}" dt="2021-07-30T16:40:59.643" v="632" actId="255"/>
          <ac:spMkLst>
            <pc:docMk/>
            <pc:sldMk cId="1889000168" sldId="632"/>
            <ac:spMk id="48" creationId="{74B4D5FC-2DE0-4480-85C7-FD3E89BAACD9}"/>
          </ac:spMkLst>
        </pc:spChg>
        <pc:spChg chg="add mod">
          <ac:chgData name="DOCENTE - MANUEL ALBERTO  GUEVARA  NAJARRO" userId="dc0839a7-ef25-445d-88fe-29223dfab4a5" providerId="ADAL" clId="{F8E52220-67E0-4A3D-B0AC-B58A34E82092}" dt="2021-07-30T16:40:59.643" v="632" actId="255"/>
          <ac:spMkLst>
            <pc:docMk/>
            <pc:sldMk cId="1889000168" sldId="632"/>
            <ac:spMk id="49" creationId="{64FBD372-BA36-48FD-90FD-73F4D9B4A044}"/>
          </ac:spMkLst>
        </pc:spChg>
        <pc:spChg chg="add mod">
          <ac:chgData name="DOCENTE - MANUEL ALBERTO  GUEVARA  NAJARRO" userId="dc0839a7-ef25-445d-88fe-29223dfab4a5" providerId="ADAL" clId="{F8E52220-67E0-4A3D-B0AC-B58A34E82092}" dt="2021-07-30T16:40:59.643" v="632" actId="255"/>
          <ac:spMkLst>
            <pc:docMk/>
            <pc:sldMk cId="1889000168" sldId="632"/>
            <ac:spMk id="50" creationId="{3E0937E1-D289-414D-B36C-26FB31B6C183}"/>
          </ac:spMkLst>
        </pc:spChg>
        <pc:spChg chg="add mod">
          <ac:chgData name="DOCENTE - MANUEL ALBERTO  GUEVARA  NAJARRO" userId="dc0839a7-ef25-445d-88fe-29223dfab4a5" providerId="ADAL" clId="{F8E52220-67E0-4A3D-B0AC-B58A34E82092}" dt="2021-07-30T16:45:28.700" v="916" actId="1035"/>
          <ac:spMkLst>
            <pc:docMk/>
            <pc:sldMk cId="1889000168" sldId="632"/>
            <ac:spMk id="71" creationId="{64128F4B-EE3F-47CE-A0A3-59AC5C6134D0}"/>
          </ac:spMkLst>
        </pc:spChg>
        <pc:spChg chg="add mod">
          <ac:chgData name="DOCENTE - MANUEL ALBERTO  GUEVARA  NAJARRO" userId="dc0839a7-ef25-445d-88fe-29223dfab4a5" providerId="ADAL" clId="{F8E52220-67E0-4A3D-B0AC-B58A34E82092}" dt="2021-07-30T16:45:28.700" v="916" actId="1035"/>
          <ac:spMkLst>
            <pc:docMk/>
            <pc:sldMk cId="1889000168" sldId="632"/>
            <ac:spMk id="72" creationId="{72122E9D-7035-4349-8214-3ADCD1F1060B}"/>
          </ac:spMkLst>
        </pc:spChg>
        <pc:spChg chg="add mod">
          <ac:chgData name="DOCENTE - MANUEL ALBERTO  GUEVARA  NAJARRO" userId="dc0839a7-ef25-445d-88fe-29223dfab4a5" providerId="ADAL" clId="{F8E52220-67E0-4A3D-B0AC-B58A34E82092}" dt="2021-07-30T16:45:28.700" v="916" actId="1035"/>
          <ac:spMkLst>
            <pc:docMk/>
            <pc:sldMk cId="1889000168" sldId="632"/>
            <ac:spMk id="73" creationId="{9C7B11DA-7249-43F0-A4A7-87408E9AB065}"/>
          </ac:spMkLst>
        </pc:spChg>
        <pc:spChg chg="add mod">
          <ac:chgData name="DOCENTE - MANUEL ALBERTO  GUEVARA  NAJARRO" userId="dc0839a7-ef25-445d-88fe-29223dfab4a5" providerId="ADAL" clId="{F8E52220-67E0-4A3D-B0AC-B58A34E82092}" dt="2021-07-30T16:45:28.700" v="916" actId="1035"/>
          <ac:spMkLst>
            <pc:docMk/>
            <pc:sldMk cId="1889000168" sldId="632"/>
            <ac:spMk id="74" creationId="{4682C60B-008F-4811-B152-FDBFECEEA007}"/>
          </ac:spMkLst>
        </pc:spChg>
        <pc:grpChg chg="add del mod">
          <ac:chgData name="DOCENTE - MANUEL ALBERTO  GUEVARA  NAJARRO" userId="dc0839a7-ef25-445d-88fe-29223dfab4a5" providerId="ADAL" clId="{F8E52220-67E0-4A3D-B0AC-B58A34E82092}" dt="2021-07-30T16:27:50.912" v="437" actId="165"/>
          <ac:grpSpMkLst>
            <pc:docMk/>
            <pc:sldMk cId="1889000168" sldId="632"/>
            <ac:grpSpMk id="11" creationId="{F8A92FAC-8034-41F5-A72C-D714C913D2D8}"/>
          </ac:grpSpMkLst>
        </pc:grpChg>
        <pc:grpChg chg="add del mod">
          <ac:chgData name="DOCENTE - MANUEL ALBERTO  GUEVARA  NAJARRO" userId="dc0839a7-ef25-445d-88fe-29223dfab4a5" providerId="ADAL" clId="{F8E52220-67E0-4A3D-B0AC-B58A34E82092}" dt="2021-07-30T16:27:50.912" v="437" actId="165"/>
          <ac:grpSpMkLst>
            <pc:docMk/>
            <pc:sldMk cId="1889000168" sldId="632"/>
            <ac:grpSpMk id="12" creationId="{FD291591-805B-4607-B29D-7C652618DB89}"/>
          </ac:grpSpMkLst>
        </pc:grpChg>
        <pc:grpChg chg="add del mod">
          <ac:chgData name="DOCENTE - MANUEL ALBERTO  GUEVARA  NAJARRO" userId="dc0839a7-ef25-445d-88fe-29223dfab4a5" providerId="ADAL" clId="{F8E52220-67E0-4A3D-B0AC-B58A34E82092}" dt="2021-07-30T16:27:50.912" v="437" actId="165"/>
          <ac:grpSpMkLst>
            <pc:docMk/>
            <pc:sldMk cId="1889000168" sldId="632"/>
            <ac:grpSpMk id="15" creationId="{A330B7C0-A441-484E-80E7-0EF90C46DA91}"/>
          </ac:grpSpMkLst>
        </pc:grpChg>
        <pc:grpChg chg="add del mod">
          <ac:chgData name="DOCENTE - MANUEL ALBERTO  GUEVARA  NAJARRO" userId="dc0839a7-ef25-445d-88fe-29223dfab4a5" providerId="ADAL" clId="{F8E52220-67E0-4A3D-B0AC-B58A34E82092}" dt="2021-07-30T16:27:50.912" v="437" actId="165"/>
          <ac:grpSpMkLst>
            <pc:docMk/>
            <pc:sldMk cId="1889000168" sldId="632"/>
            <ac:grpSpMk id="18" creationId="{D9CFBC00-15A0-4D73-8198-D6F52423FBDF}"/>
          </ac:grpSpMkLst>
        </pc:grpChg>
        <pc:grpChg chg="add mod">
          <ac:chgData name="DOCENTE - MANUEL ALBERTO  GUEVARA  NAJARRO" userId="dc0839a7-ef25-445d-88fe-29223dfab4a5" providerId="ADAL" clId="{F8E52220-67E0-4A3D-B0AC-B58A34E82092}" dt="2021-07-30T16:38:25.438" v="597" actId="164"/>
          <ac:grpSpMkLst>
            <pc:docMk/>
            <pc:sldMk cId="1889000168" sldId="632"/>
            <ac:grpSpMk id="58" creationId="{2F72ACBF-2B5E-4B27-8165-BF93AE2FED3E}"/>
          </ac:grpSpMkLst>
        </pc:grpChg>
        <pc:grpChg chg="add mod">
          <ac:chgData name="DOCENTE - MANUEL ALBERTO  GUEVARA  NAJARRO" userId="dc0839a7-ef25-445d-88fe-29223dfab4a5" providerId="ADAL" clId="{F8E52220-67E0-4A3D-B0AC-B58A34E82092}" dt="2021-07-30T16:38:21.032" v="596" actId="164"/>
          <ac:grpSpMkLst>
            <pc:docMk/>
            <pc:sldMk cId="1889000168" sldId="632"/>
            <ac:grpSpMk id="59" creationId="{EBC5D169-5350-4626-B0FF-2355E742F7FA}"/>
          </ac:grpSpMkLst>
        </pc:grpChg>
        <pc:grpChg chg="add mod">
          <ac:chgData name="DOCENTE - MANUEL ALBERTO  GUEVARA  NAJARRO" userId="dc0839a7-ef25-445d-88fe-29223dfab4a5" providerId="ADAL" clId="{F8E52220-67E0-4A3D-B0AC-B58A34E82092}" dt="2021-07-30T16:38:16.428" v="595" actId="164"/>
          <ac:grpSpMkLst>
            <pc:docMk/>
            <pc:sldMk cId="1889000168" sldId="632"/>
            <ac:grpSpMk id="60" creationId="{636E0AF9-D5E7-4030-8F5C-F9F4089B7429}"/>
          </ac:grpSpMkLst>
        </pc:grpChg>
        <pc:grpChg chg="add mod">
          <ac:chgData name="DOCENTE - MANUEL ALBERTO  GUEVARA  NAJARRO" userId="dc0839a7-ef25-445d-88fe-29223dfab4a5" providerId="ADAL" clId="{F8E52220-67E0-4A3D-B0AC-B58A34E82092}" dt="2021-07-30T16:45:28.700" v="916" actId="1035"/>
          <ac:grpSpMkLst>
            <pc:docMk/>
            <pc:sldMk cId="1889000168" sldId="632"/>
            <ac:grpSpMk id="61" creationId="{2978D6A8-4D60-4724-AF19-CC8B46A98556}"/>
          </ac:grpSpMkLst>
        </pc:grpChg>
        <pc:grpChg chg="add mod">
          <ac:chgData name="DOCENTE - MANUEL ALBERTO  GUEVARA  NAJARRO" userId="dc0839a7-ef25-445d-88fe-29223dfab4a5" providerId="ADAL" clId="{F8E52220-67E0-4A3D-B0AC-B58A34E82092}" dt="2021-07-30T16:45:28.700" v="916" actId="1035"/>
          <ac:grpSpMkLst>
            <pc:docMk/>
            <pc:sldMk cId="1889000168" sldId="632"/>
            <ac:grpSpMk id="62" creationId="{3A607462-CA10-4A01-8665-0A250662DEF1}"/>
          </ac:grpSpMkLst>
        </pc:grpChg>
        <pc:grpChg chg="add mod">
          <ac:chgData name="DOCENTE - MANUEL ALBERTO  GUEVARA  NAJARRO" userId="dc0839a7-ef25-445d-88fe-29223dfab4a5" providerId="ADAL" clId="{F8E52220-67E0-4A3D-B0AC-B58A34E82092}" dt="2021-07-30T16:45:28.700" v="916" actId="1035"/>
          <ac:grpSpMkLst>
            <pc:docMk/>
            <pc:sldMk cId="1889000168" sldId="632"/>
            <ac:grpSpMk id="63" creationId="{AE42DABC-5BF8-45B2-BFAE-5CB07E16E098}"/>
          </ac:grpSpMkLst>
        </pc:grpChg>
        <pc:grpChg chg="add mod">
          <ac:chgData name="DOCENTE - MANUEL ALBERTO  GUEVARA  NAJARRO" userId="dc0839a7-ef25-445d-88fe-29223dfab4a5" providerId="ADAL" clId="{F8E52220-67E0-4A3D-B0AC-B58A34E82092}" dt="2021-07-30T16:45:28.700" v="916" actId="1035"/>
          <ac:grpSpMkLst>
            <pc:docMk/>
            <pc:sldMk cId="1889000168" sldId="632"/>
            <ac:grpSpMk id="64" creationId="{2CC9E6B4-EC1F-436D-B336-5B8109EBAC22}"/>
          </ac:grpSpMkLst>
        </pc:grpChg>
        <pc:grpChg chg="add mod">
          <ac:chgData name="DOCENTE - MANUEL ALBERTO  GUEVARA  NAJARRO" userId="dc0839a7-ef25-445d-88fe-29223dfab4a5" providerId="ADAL" clId="{F8E52220-67E0-4A3D-B0AC-B58A34E82092}" dt="2021-07-30T16:45:28.700" v="916" actId="1035"/>
          <ac:grpSpMkLst>
            <pc:docMk/>
            <pc:sldMk cId="1889000168" sldId="632"/>
            <ac:grpSpMk id="65" creationId="{7856655A-A466-4C11-B86B-00D77825C53E}"/>
          </ac:grpSpMkLst>
        </pc:grpChg>
        <pc:grpChg chg="add mod">
          <ac:chgData name="DOCENTE - MANUEL ALBERTO  GUEVARA  NAJARRO" userId="dc0839a7-ef25-445d-88fe-29223dfab4a5" providerId="ADAL" clId="{F8E52220-67E0-4A3D-B0AC-B58A34E82092}" dt="2021-07-30T16:45:28.700" v="916" actId="1035"/>
          <ac:grpSpMkLst>
            <pc:docMk/>
            <pc:sldMk cId="1889000168" sldId="632"/>
            <ac:grpSpMk id="66" creationId="{92FF5F40-6A88-46BC-90C9-A16DFE884A8A}"/>
          </ac:grpSpMkLst>
        </pc:grpChg>
        <pc:grpChg chg="add mod">
          <ac:chgData name="DOCENTE - MANUEL ALBERTO  GUEVARA  NAJARRO" userId="dc0839a7-ef25-445d-88fe-29223dfab4a5" providerId="ADAL" clId="{F8E52220-67E0-4A3D-B0AC-B58A34E82092}" dt="2021-07-30T16:45:28.700" v="916" actId="1035"/>
          <ac:grpSpMkLst>
            <pc:docMk/>
            <pc:sldMk cId="1889000168" sldId="632"/>
            <ac:grpSpMk id="67" creationId="{0AD3B645-C875-4E6E-9FAE-B6E394A3CE7A}"/>
          </ac:grpSpMkLst>
        </pc:grpChg>
        <pc:grpChg chg="add mod">
          <ac:chgData name="DOCENTE - MANUEL ALBERTO  GUEVARA  NAJARRO" userId="dc0839a7-ef25-445d-88fe-29223dfab4a5" providerId="ADAL" clId="{F8E52220-67E0-4A3D-B0AC-B58A34E82092}" dt="2021-07-30T16:45:28.700" v="916" actId="1035"/>
          <ac:grpSpMkLst>
            <pc:docMk/>
            <pc:sldMk cId="1889000168" sldId="632"/>
            <ac:grpSpMk id="68" creationId="{C82695E9-06C1-495D-9D1B-BBA2F8332257}"/>
          </ac:grpSpMkLst>
        </pc:grpChg>
        <pc:picChg chg="del">
          <ac:chgData name="DOCENTE - MANUEL ALBERTO  GUEVARA  NAJARRO" userId="dc0839a7-ef25-445d-88fe-29223dfab4a5" providerId="ADAL" clId="{F8E52220-67E0-4A3D-B0AC-B58A34E82092}" dt="2021-07-30T16:21:00.342" v="107" actId="478"/>
          <ac:picMkLst>
            <pc:docMk/>
            <pc:sldMk cId="1889000168" sldId="632"/>
            <ac:picMk id="4" creationId="{B12BDDEC-0F55-438F-99F7-DBA917A0AF75}"/>
          </ac:picMkLst>
        </pc:picChg>
        <pc:picChg chg="add del mod">
          <ac:chgData name="DOCENTE - MANUEL ALBERTO  GUEVARA  NAJARRO" userId="dc0839a7-ef25-445d-88fe-29223dfab4a5" providerId="ADAL" clId="{F8E52220-67E0-4A3D-B0AC-B58A34E82092}" dt="2021-07-30T16:34:07.252" v="454" actId="478"/>
          <ac:picMkLst>
            <pc:docMk/>
            <pc:sldMk cId="1889000168" sldId="632"/>
            <ac:picMk id="25" creationId="{71F35441-80FA-41B4-BFF3-6209F64BCF7B}"/>
          </ac:picMkLst>
        </pc:picChg>
        <pc:picChg chg="add mod">
          <ac:chgData name="DOCENTE - MANUEL ALBERTO  GUEVARA  NAJARRO" userId="dc0839a7-ef25-445d-88fe-29223dfab4a5" providerId="ADAL" clId="{F8E52220-67E0-4A3D-B0AC-B58A34E82092}" dt="2021-07-30T16:38:16.428" v="595" actId="164"/>
          <ac:picMkLst>
            <pc:docMk/>
            <pc:sldMk cId="1889000168" sldId="632"/>
            <ac:picMk id="27" creationId="{A4856E9C-1AEC-4DAD-BEAF-0477D948F25D}"/>
          </ac:picMkLst>
        </pc:picChg>
        <pc:picChg chg="add mod">
          <ac:chgData name="DOCENTE - MANUEL ALBERTO  GUEVARA  NAJARRO" userId="dc0839a7-ef25-445d-88fe-29223dfab4a5" providerId="ADAL" clId="{F8E52220-67E0-4A3D-B0AC-B58A34E82092}" dt="2021-07-30T16:38:21.032" v="596" actId="164"/>
          <ac:picMkLst>
            <pc:docMk/>
            <pc:sldMk cId="1889000168" sldId="632"/>
            <ac:picMk id="29" creationId="{67C25A9D-2CB6-49CB-922E-497F3859D48E}"/>
          </ac:picMkLst>
        </pc:picChg>
        <pc:picChg chg="add mod">
          <ac:chgData name="DOCENTE - MANUEL ALBERTO  GUEVARA  NAJARRO" userId="dc0839a7-ef25-445d-88fe-29223dfab4a5" providerId="ADAL" clId="{F8E52220-67E0-4A3D-B0AC-B58A34E82092}" dt="2021-07-30T16:38:25.438" v="597" actId="164"/>
          <ac:picMkLst>
            <pc:docMk/>
            <pc:sldMk cId="1889000168" sldId="632"/>
            <ac:picMk id="31" creationId="{849DE094-EB00-4409-B9A3-7F76F8A2CB85}"/>
          </ac:picMkLst>
        </pc:picChg>
        <pc:picChg chg="add mod">
          <ac:chgData name="DOCENTE - MANUEL ALBERTO  GUEVARA  NAJARRO" userId="dc0839a7-ef25-445d-88fe-29223dfab4a5" providerId="ADAL" clId="{F8E52220-67E0-4A3D-B0AC-B58A34E82092}" dt="2021-07-30T16:39:32.074" v="616" actId="207"/>
          <ac:picMkLst>
            <pc:docMk/>
            <pc:sldMk cId="1889000168" sldId="632"/>
            <ac:picMk id="33" creationId="{BB889C7F-7A47-4802-85A9-9B6D57C03592}"/>
          </ac:picMkLst>
        </pc:picChg>
        <pc:picChg chg="add mod">
          <ac:chgData name="DOCENTE - MANUEL ALBERTO  GUEVARA  NAJARRO" userId="dc0839a7-ef25-445d-88fe-29223dfab4a5" providerId="ADAL" clId="{F8E52220-67E0-4A3D-B0AC-B58A34E82092}" dt="2021-07-30T16:38:41.417" v="600" actId="164"/>
          <ac:picMkLst>
            <pc:docMk/>
            <pc:sldMk cId="1889000168" sldId="632"/>
            <ac:picMk id="51" creationId="{18BE0436-FC92-4AF1-B13C-682240B8330B}"/>
          </ac:picMkLst>
        </pc:picChg>
        <pc:picChg chg="add mod">
          <ac:chgData name="DOCENTE - MANUEL ALBERTO  GUEVARA  NAJARRO" userId="dc0839a7-ef25-445d-88fe-29223dfab4a5" providerId="ADAL" clId="{F8E52220-67E0-4A3D-B0AC-B58A34E82092}" dt="2021-07-30T16:38:36.903" v="599" actId="164"/>
          <ac:picMkLst>
            <pc:docMk/>
            <pc:sldMk cId="1889000168" sldId="632"/>
            <ac:picMk id="52" creationId="{9759DC84-7E6C-4EEB-A9B3-090EC6185965}"/>
          </ac:picMkLst>
        </pc:picChg>
        <pc:picChg chg="add mod">
          <ac:chgData name="DOCENTE - MANUEL ALBERTO  GUEVARA  NAJARRO" userId="dc0839a7-ef25-445d-88fe-29223dfab4a5" providerId="ADAL" clId="{F8E52220-67E0-4A3D-B0AC-B58A34E82092}" dt="2021-07-30T16:38:31.211" v="598" actId="164"/>
          <ac:picMkLst>
            <pc:docMk/>
            <pc:sldMk cId="1889000168" sldId="632"/>
            <ac:picMk id="53" creationId="{7852C785-6E36-4E96-A8F3-E72A7F54AB3B}"/>
          </ac:picMkLst>
        </pc:picChg>
        <pc:picChg chg="add mod ord">
          <ac:chgData name="DOCENTE - MANUEL ALBERTO  GUEVARA  NAJARRO" userId="dc0839a7-ef25-445d-88fe-29223dfab4a5" providerId="ADAL" clId="{F8E52220-67E0-4A3D-B0AC-B58A34E82092}" dt="2021-07-30T16:38:48.671" v="602" actId="164"/>
          <ac:picMkLst>
            <pc:docMk/>
            <pc:sldMk cId="1889000168" sldId="632"/>
            <ac:picMk id="54" creationId="{3C829ACC-BF2D-4098-9D12-EC774F287721}"/>
          </ac:picMkLst>
        </pc:picChg>
        <pc:cxnChg chg="add mod">
          <ac:chgData name="DOCENTE - MANUEL ALBERTO  GUEVARA  NAJARRO" userId="dc0839a7-ef25-445d-88fe-29223dfab4a5" providerId="ADAL" clId="{F8E52220-67E0-4A3D-B0AC-B58A34E82092}" dt="2021-07-30T16:45:28.700" v="916" actId="1035"/>
          <ac:cxnSpMkLst>
            <pc:docMk/>
            <pc:sldMk cId="1889000168" sldId="632"/>
            <ac:cxnSpMk id="35" creationId="{92BDF300-B52D-4A23-B174-850C63581E53}"/>
          </ac:cxnSpMkLst>
        </pc:cxnChg>
        <pc:cxnChg chg="add mod">
          <ac:chgData name="DOCENTE - MANUEL ALBERTO  GUEVARA  NAJARRO" userId="dc0839a7-ef25-445d-88fe-29223dfab4a5" providerId="ADAL" clId="{F8E52220-67E0-4A3D-B0AC-B58A34E82092}" dt="2021-07-30T16:45:28.700" v="916" actId="1035"/>
          <ac:cxnSpMkLst>
            <pc:docMk/>
            <pc:sldMk cId="1889000168" sldId="632"/>
            <ac:cxnSpMk id="36" creationId="{AC3FB9B2-896F-4BAB-A29D-B65311B24F9B}"/>
          </ac:cxnSpMkLst>
        </pc:cxnChg>
        <pc:cxnChg chg="add mod">
          <ac:chgData name="DOCENTE - MANUEL ALBERTO  GUEVARA  NAJARRO" userId="dc0839a7-ef25-445d-88fe-29223dfab4a5" providerId="ADAL" clId="{F8E52220-67E0-4A3D-B0AC-B58A34E82092}" dt="2021-07-30T16:45:28.700" v="916" actId="1035"/>
          <ac:cxnSpMkLst>
            <pc:docMk/>
            <pc:sldMk cId="1889000168" sldId="632"/>
            <ac:cxnSpMk id="55" creationId="{036BB496-4D06-4485-8873-BCD5370C907F}"/>
          </ac:cxnSpMkLst>
        </pc:cxnChg>
        <pc:cxnChg chg="add mod">
          <ac:chgData name="DOCENTE - MANUEL ALBERTO  GUEVARA  NAJARRO" userId="dc0839a7-ef25-445d-88fe-29223dfab4a5" providerId="ADAL" clId="{F8E52220-67E0-4A3D-B0AC-B58A34E82092}" dt="2021-07-30T16:45:28.700" v="916" actId="1035"/>
          <ac:cxnSpMkLst>
            <pc:docMk/>
            <pc:sldMk cId="1889000168" sldId="632"/>
            <ac:cxnSpMk id="56" creationId="{4C3E8D25-D8E8-47A4-9A58-A54A5B8401F1}"/>
          </ac:cxnSpMkLst>
        </pc:cxnChg>
        <pc:cxnChg chg="add mod">
          <ac:chgData name="DOCENTE - MANUEL ALBERTO  GUEVARA  NAJARRO" userId="dc0839a7-ef25-445d-88fe-29223dfab4a5" providerId="ADAL" clId="{F8E52220-67E0-4A3D-B0AC-B58A34E82092}" dt="2021-07-30T16:45:28.700" v="916" actId="1035"/>
          <ac:cxnSpMkLst>
            <pc:docMk/>
            <pc:sldMk cId="1889000168" sldId="632"/>
            <ac:cxnSpMk id="57" creationId="{ACCDC0A2-BA71-4847-9772-0754F43835C2}"/>
          </ac:cxnSpMkLst>
        </pc:cxnChg>
        <pc:cxnChg chg="add mod">
          <ac:chgData name="DOCENTE - MANUEL ALBERTO  GUEVARA  NAJARRO" userId="dc0839a7-ef25-445d-88fe-29223dfab4a5" providerId="ADAL" clId="{F8E52220-67E0-4A3D-B0AC-B58A34E82092}" dt="2021-07-30T16:45:28.700" v="916" actId="1035"/>
          <ac:cxnSpMkLst>
            <pc:docMk/>
            <pc:sldMk cId="1889000168" sldId="632"/>
            <ac:cxnSpMk id="70" creationId="{18655BD5-610C-492F-A335-5BE157AC0F0F}"/>
          </ac:cxnSpMkLst>
        </pc:cxnChg>
        <pc:cxnChg chg="add mod">
          <ac:chgData name="DOCENTE - MANUEL ALBERTO  GUEVARA  NAJARRO" userId="dc0839a7-ef25-445d-88fe-29223dfab4a5" providerId="ADAL" clId="{F8E52220-67E0-4A3D-B0AC-B58A34E82092}" dt="2021-07-30T16:45:28.700" v="916" actId="1035"/>
          <ac:cxnSpMkLst>
            <pc:docMk/>
            <pc:sldMk cId="1889000168" sldId="632"/>
            <ac:cxnSpMk id="76" creationId="{46BB8B93-3185-4AE7-B846-6C2E1A92721F}"/>
          </ac:cxnSpMkLst>
        </pc:cxnChg>
      </pc:sldChg>
      <pc:sldChg chg="modSp mod">
        <pc:chgData name="DOCENTE - MANUEL ALBERTO  GUEVARA  NAJARRO" userId="dc0839a7-ef25-445d-88fe-29223dfab4a5" providerId="ADAL" clId="{F8E52220-67E0-4A3D-B0AC-B58A34E82092}" dt="2021-07-30T20:24:25.774" v="2597" actId="20577"/>
        <pc:sldMkLst>
          <pc:docMk/>
          <pc:sldMk cId="1885386360" sldId="649"/>
        </pc:sldMkLst>
        <pc:spChg chg="mod">
          <ac:chgData name="DOCENTE - MANUEL ALBERTO  GUEVARA  NAJARRO" userId="dc0839a7-ef25-445d-88fe-29223dfab4a5" providerId="ADAL" clId="{F8E52220-67E0-4A3D-B0AC-B58A34E82092}" dt="2021-07-30T20:24:25.774" v="2597" actId="20577"/>
          <ac:spMkLst>
            <pc:docMk/>
            <pc:sldMk cId="1885386360" sldId="649"/>
            <ac:spMk id="7" creationId="{1324D68F-ACA4-42AD-B878-BD975A546207}"/>
          </ac:spMkLst>
        </pc:spChg>
      </pc:sldChg>
      <pc:sldChg chg="addSp delSp modSp mod">
        <pc:chgData name="DOCENTE - MANUEL ALBERTO  GUEVARA  NAJARRO" userId="dc0839a7-ef25-445d-88fe-29223dfab4a5" providerId="ADAL" clId="{F8E52220-67E0-4A3D-B0AC-B58A34E82092}" dt="2021-07-30T18:14:55.486" v="1727" actId="1076"/>
        <pc:sldMkLst>
          <pc:docMk/>
          <pc:sldMk cId="2831836023" sldId="650"/>
        </pc:sldMkLst>
        <pc:spChg chg="mod">
          <ac:chgData name="DOCENTE - MANUEL ALBERTO  GUEVARA  NAJARRO" userId="dc0839a7-ef25-445d-88fe-29223dfab4a5" providerId="ADAL" clId="{F8E52220-67E0-4A3D-B0AC-B58A34E82092}" dt="2021-07-30T17:59:17.470" v="1690" actId="20577"/>
          <ac:spMkLst>
            <pc:docMk/>
            <pc:sldMk cId="2831836023" sldId="650"/>
            <ac:spMk id="2" creationId="{A513C804-6001-4C7A-A4F6-858606C13E1B}"/>
          </ac:spMkLst>
        </pc:spChg>
        <pc:spChg chg="del">
          <ac:chgData name="DOCENTE - MANUEL ALBERTO  GUEVARA  NAJARRO" userId="dc0839a7-ef25-445d-88fe-29223dfab4a5" providerId="ADAL" clId="{F8E52220-67E0-4A3D-B0AC-B58A34E82092}" dt="2021-07-30T17:59:20.888" v="1691" actId="478"/>
          <ac:spMkLst>
            <pc:docMk/>
            <pc:sldMk cId="2831836023" sldId="650"/>
            <ac:spMk id="3" creationId="{2E135C1E-EAD9-428A-8A2E-033A4004E55A}"/>
          </ac:spMkLst>
        </pc:spChg>
        <pc:spChg chg="add del mod">
          <ac:chgData name="DOCENTE - MANUEL ALBERTO  GUEVARA  NAJARRO" userId="dc0839a7-ef25-445d-88fe-29223dfab4a5" providerId="ADAL" clId="{F8E52220-67E0-4A3D-B0AC-B58A34E82092}" dt="2021-07-30T17:59:22.360" v="1692" actId="478"/>
          <ac:spMkLst>
            <pc:docMk/>
            <pc:sldMk cId="2831836023" sldId="650"/>
            <ac:spMk id="4" creationId="{050BAB37-2A85-4DBB-9973-C362440D3739}"/>
          </ac:spMkLst>
        </pc:spChg>
        <pc:spChg chg="add mod">
          <ac:chgData name="DOCENTE - MANUEL ALBERTO  GUEVARA  NAJARRO" userId="dc0839a7-ef25-445d-88fe-29223dfab4a5" providerId="ADAL" clId="{F8E52220-67E0-4A3D-B0AC-B58A34E82092}" dt="2021-07-30T18:14:25.985" v="1724" actId="14100"/>
          <ac:spMkLst>
            <pc:docMk/>
            <pc:sldMk cId="2831836023" sldId="650"/>
            <ac:spMk id="8" creationId="{84313B48-4009-4253-8365-AEF6BEFEFD0E}"/>
          </ac:spMkLst>
        </pc:spChg>
        <pc:picChg chg="add mod">
          <ac:chgData name="DOCENTE - MANUEL ALBERTO  GUEVARA  NAJARRO" userId="dc0839a7-ef25-445d-88fe-29223dfab4a5" providerId="ADAL" clId="{F8E52220-67E0-4A3D-B0AC-B58A34E82092}" dt="2021-07-30T18:14:55.486" v="1727" actId="1076"/>
          <ac:picMkLst>
            <pc:docMk/>
            <pc:sldMk cId="2831836023" sldId="650"/>
            <ac:picMk id="9" creationId="{DE289304-C571-49B9-A49E-8497538AC444}"/>
          </ac:picMkLst>
        </pc:picChg>
        <pc:picChg chg="del">
          <ac:chgData name="DOCENTE - MANUEL ALBERTO  GUEVARA  NAJARRO" userId="dc0839a7-ef25-445d-88fe-29223dfab4a5" providerId="ADAL" clId="{F8E52220-67E0-4A3D-B0AC-B58A34E82092}" dt="2021-07-30T17:59:20.888" v="1691" actId="478"/>
          <ac:picMkLst>
            <pc:docMk/>
            <pc:sldMk cId="2831836023" sldId="650"/>
            <ac:picMk id="1026" creationId="{CCB0D59E-ED8F-46D5-A6CA-E314B28F3123}"/>
          </ac:picMkLst>
        </pc:picChg>
      </pc:sldChg>
      <pc:sldChg chg="del">
        <pc:chgData name="DOCENTE - MANUEL ALBERTO  GUEVARA  NAJARRO" userId="dc0839a7-ef25-445d-88fe-29223dfab4a5" providerId="ADAL" clId="{F8E52220-67E0-4A3D-B0AC-B58A34E82092}" dt="2021-07-30T18:15:02.748" v="1728" actId="47"/>
        <pc:sldMkLst>
          <pc:docMk/>
          <pc:sldMk cId="2092610989" sldId="652"/>
        </pc:sldMkLst>
      </pc:sldChg>
      <pc:sldChg chg="del">
        <pc:chgData name="DOCENTE - MANUEL ALBERTO  GUEVARA  NAJARRO" userId="dc0839a7-ef25-445d-88fe-29223dfab4a5" providerId="ADAL" clId="{F8E52220-67E0-4A3D-B0AC-B58A34E82092}" dt="2021-07-30T18:15:02.748" v="1728" actId="47"/>
        <pc:sldMkLst>
          <pc:docMk/>
          <pc:sldMk cId="3206025912" sldId="653"/>
        </pc:sldMkLst>
      </pc:sldChg>
      <pc:sldChg chg="del">
        <pc:chgData name="DOCENTE - MANUEL ALBERTO  GUEVARA  NAJARRO" userId="dc0839a7-ef25-445d-88fe-29223dfab4a5" providerId="ADAL" clId="{F8E52220-67E0-4A3D-B0AC-B58A34E82092}" dt="2021-07-30T18:15:02.748" v="1728" actId="47"/>
        <pc:sldMkLst>
          <pc:docMk/>
          <pc:sldMk cId="1528395636" sldId="658"/>
        </pc:sldMkLst>
      </pc:sldChg>
      <pc:sldChg chg="del">
        <pc:chgData name="DOCENTE - MANUEL ALBERTO  GUEVARA  NAJARRO" userId="dc0839a7-ef25-445d-88fe-29223dfab4a5" providerId="ADAL" clId="{F8E52220-67E0-4A3D-B0AC-B58A34E82092}" dt="2021-07-30T18:15:02.748" v="1728" actId="47"/>
        <pc:sldMkLst>
          <pc:docMk/>
          <pc:sldMk cId="4221807753" sldId="659"/>
        </pc:sldMkLst>
      </pc:sldChg>
      <pc:sldChg chg="del">
        <pc:chgData name="DOCENTE - MANUEL ALBERTO  GUEVARA  NAJARRO" userId="dc0839a7-ef25-445d-88fe-29223dfab4a5" providerId="ADAL" clId="{F8E52220-67E0-4A3D-B0AC-B58A34E82092}" dt="2021-07-30T18:15:02.748" v="1728" actId="47"/>
        <pc:sldMkLst>
          <pc:docMk/>
          <pc:sldMk cId="961356900" sldId="660"/>
        </pc:sldMkLst>
      </pc:sldChg>
      <pc:sldChg chg="del">
        <pc:chgData name="DOCENTE - MANUEL ALBERTO  GUEVARA  NAJARRO" userId="dc0839a7-ef25-445d-88fe-29223dfab4a5" providerId="ADAL" clId="{F8E52220-67E0-4A3D-B0AC-B58A34E82092}" dt="2021-07-30T18:15:02.748" v="1728" actId="47"/>
        <pc:sldMkLst>
          <pc:docMk/>
          <pc:sldMk cId="3620574116" sldId="662"/>
        </pc:sldMkLst>
      </pc:sldChg>
      <pc:sldChg chg="del">
        <pc:chgData name="DOCENTE - MANUEL ALBERTO  GUEVARA  NAJARRO" userId="dc0839a7-ef25-445d-88fe-29223dfab4a5" providerId="ADAL" clId="{F8E52220-67E0-4A3D-B0AC-B58A34E82092}" dt="2021-07-30T18:15:02.748" v="1728" actId="47"/>
        <pc:sldMkLst>
          <pc:docMk/>
          <pc:sldMk cId="3425911055" sldId="663"/>
        </pc:sldMkLst>
      </pc:sldChg>
      <pc:sldChg chg="del">
        <pc:chgData name="DOCENTE - MANUEL ALBERTO  GUEVARA  NAJARRO" userId="dc0839a7-ef25-445d-88fe-29223dfab4a5" providerId="ADAL" clId="{F8E52220-67E0-4A3D-B0AC-B58A34E82092}" dt="2021-07-30T18:15:02.748" v="1728" actId="47"/>
        <pc:sldMkLst>
          <pc:docMk/>
          <pc:sldMk cId="23517781" sldId="664"/>
        </pc:sldMkLst>
      </pc:sldChg>
      <pc:sldChg chg="del">
        <pc:chgData name="DOCENTE - MANUEL ALBERTO  GUEVARA  NAJARRO" userId="dc0839a7-ef25-445d-88fe-29223dfab4a5" providerId="ADAL" clId="{F8E52220-67E0-4A3D-B0AC-B58A34E82092}" dt="2021-07-30T18:15:02.748" v="1728" actId="47"/>
        <pc:sldMkLst>
          <pc:docMk/>
          <pc:sldMk cId="4280083563" sldId="665"/>
        </pc:sldMkLst>
      </pc:sldChg>
      <pc:sldChg chg="del">
        <pc:chgData name="DOCENTE - MANUEL ALBERTO  GUEVARA  NAJARRO" userId="dc0839a7-ef25-445d-88fe-29223dfab4a5" providerId="ADAL" clId="{F8E52220-67E0-4A3D-B0AC-B58A34E82092}" dt="2021-07-30T18:15:02.748" v="1728" actId="47"/>
        <pc:sldMkLst>
          <pc:docMk/>
          <pc:sldMk cId="3988125534" sldId="666"/>
        </pc:sldMkLst>
      </pc:sldChg>
      <pc:sldChg chg="del">
        <pc:chgData name="DOCENTE - MANUEL ALBERTO  GUEVARA  NAJARRO" userId="dc0839a7-ef25-445d-88fe-29223dfab4a5" providerId="ADAL" clId="{F8E52220-67E0-4A3D-B0AC-B58A34E82092}" dt="2021-07-30T18:15:02.748" v="1728" actId="47"/>
        <pc:sldMkLst>
          <pc:docMk/>
          <pc:sldMk cId="138281602" sldId="667"/>
        </pc:sldMkLst>
      </pc:sldChg>
      <pc:sldChg chg="addSp delSp modSp add mod ord">
        <pc:chgData name="DOCENTE - MANUEL ALBERTO  GUEVARA  NAJARRO" userId="dc0839a7-ef25-445d-88fe-29223dfab4a5" providerId="ADAL" clId="{F8E52220-67E0-4A3D-B0AC-B58A34E82092}" dt="2021-07-30T16:55:19.297" v="1050" actId="207"/>
        <pc:sldMkLst>
          <pc:docMk/>
          <pc:sldMk cId="571986877" sldId="668"/>
        </pc:sldMkLst>
        <pc:spChg chg="mod">
          <ac:chgData name="DOCENTE - MANUEL ALBERTO  GUEVARA  NAJARRO" userId="dc0839a7-ef25-445d-88fe-29223dfab4a5" providerId="ADAL" clId="{F8E52220-67E0-4A3D-B0AC-B58A34E82092}" dt="2021-07-30T16:48:07.747" v="924" actId="14861"/>
          <ac:spMkLst>
            <pc:docMk/>
            <pc:sldMk cId="571986877" sldId="668"/>
            <ac:spMk id="2" creationId="{CAEAB8AD-E6F1-4D23-BAEE-D57465CFE423}"/>
          </ac:spMkLst>
        </pc:spChg>
        <pc:spChg chg="del">
          <ac:chgData name="DOCENTE - MANUEL ALBERTO  GUEVARA  NAJARRO" userId="dc0839a7-ef25-445d-88fe-29223dfab4a5" providerId="ADAL" clId="{F8E52220-67E0-4A3D-B0AC-B58A34E82092}" dt="2021-07-30T16:45:37.878" v="917" actId="478"/>
          <ac:spMkLst>
            <pc:docMk/>
            <pc:sldMk cId="571986877" sldId="668"/>
            <ac:spMk id="5" creationId="{5ECE236A-6C3C-46E8-A81F-7846D7B4570C}"/>
          </ac:spMkLst>
        </pc:spChg>
        <pc:spChg chg="mod">
          <ac:chgData name="DOCENTE - MANUEL ALBERTO  GUEVARA  NAJARRO" userId="dc0839a7-ef25-445d-88fe-29223dfab4a5" providerId="ADAL" clId="{F8E52220-67E0-4A3D-B0AC-B58A34E82092}" dt="2021-07-30T16:54:36.021" v="981"/>
          <ac:spMkLst>
            <pc:docMk/>
            <pc:sldMk cId="571986877" sldId="668"/>
            <ac:spMk id="6" creationId="{62B8E1A4-E755-4E07-B436-48B0481D7B00}"/>
          </ac:spMkLst>
        </pc:spChg>
        <pc:spChg chg="add del mod">
          <ac:chgData name="DOCENTE - MANUEL ALBERTO  GUEVARA  NAJARRO" userId="dc0839a7-ef25-445d-88fe-29223dfab4a5" providerId="ADAL" clId="{F8E52220-67E0-4A3D-B0AC-B58A34E82092}" dt="2021-07-30T16:45:40.845" v="919" actId="478"/>
          <ac:spMkLst>
            <pc:docMk/>
            <pc:sldMk cId="571986877" sldId="668"/>
            <ac:spMk id="7" creationId="{A362E009-2FC6-42FC-8492-849C6D524306}"/>
          </ac:spMkLst>
        </pc:spChg>
        <pc:spChg chg="mod">
          <ac:chgData name="DOCENTE - MANUEL ALBERTO  GUEVARA  NAJARRO" userId="dc0839a7-ef25-445d-88fe-29223dfab4a5" providerId="ADAL" clId="{F8E52220-67E0-4A3D-B0AC-B58A34E82092}" dt="2021-07-30T16:47:57.826" v="922" actId="207"/>
          <ac:spMkLst>
            <pc:docMk/>
            <pc:sldMk cId="571986877" sldId="668"/>
            <ac:spMk id="9" creationId="{7DF60872-10C3-4711-AE9B-22E496B33208}"/>
          </ac:spMkLst>
        </pc:spChg>
        <pc:spChg chg="mod">
          <ac:chgData name="DOCENTE - MANUEL ALBERTO  GUEVARA  NAJARRO" userId="dc0839a7-ef25-445d-88fe-29223dfab4a5" providerId="ADAL" clId="{F8E52220-67E0-4A3D-B0AC-B58A34E82092}" dt="2021-07-30T16:54:51.795" v="1046" actId="1037"/>
          <ac:spMkLst>
            <pc:docMk/>
            <pc:sldMk cId="571986877" sldId="668"/>
            <ac:spMk id="10" creationId="{434E56E8-4F93-4831-B00A-D221AD197809}"/>
          </ac:spMkLst>
        </pc:spChg>
        <pc:spChg chg="add mod">
          <ac:chgData name="DOCENTE - MANUEL ALBERTO  GUEVARA  NAJARRO" userId="dc0839a7-ef25-445d-88fe-29223dfab4a5" providerId="ADAL" clId="{F8E52220-67E0-4A3D-B0AC-B58A34E82092}" dt="2021-07-30T16:52:34.881" v="980" actId="20577"/>
          <ac:spMkLst>
            <pc:docMk/>
            <pc:sldMk cId="571986877" sldId="668"/>
            <ac:spMk id="11" creationId="{050FE2E3-BCF2-4110-9ED5-CAF869FE5D3F}"/>
          </ac:spMkLst>
        </pc:spChg>
        <pc:picChg chg="del">
          <ac:chgData name="DOCENTE - MANUEL ALBERTO  GUEVARA  NAJARRO" userId="dc0839a7-ef25-445d-88fe-29223dfab4a5" providerId="ADAL" clId="{F8E52220-67E0-4A3D-B0AC-B58A34E82092}" dt="2021-07-30T16:54:38.068" v="982" actId="478"/>
          <ac:picMkLst>
            <pc:docMk/>
            <pc:sldMk cId="571986877" sldId="668"/>
            <ac:picMk id="4" creationId="{B12BDDEC-0F55-438F-99F7-DBA917A0AF75}"/>
          </ac:picMkLst>
        </pc:picChg>
        <pc:picChg chg="add mod">
          <ac:chgData name="DOCENTE - MANUEL ALBERTO  GUEVARA  NAJARRO" userId="dc0839a7-ef25-445d-88fe-29223dfab4a5" providerId="ADAL" clId="{F8E52220-67E0-4A3D-B0AC-B58A34E82092}" dt="2021-07-30T16:55:19.297" v="1050" actId="207"/>
          <ac:picMkLst>
            <pc:docMk/>
            <pc:sldMk cId="571986877" sldId="668"/>
            <ac:picMk id="13" creationId="{67DDFC29-1C73-4306-BABE-E8E73B170387}"/>
          </ac:picMkLst>
        </pc:picChg>
      </pc:sldChg>
      <pc:sldChg chg="addSp delSp modSp add mod modAnim">
        <pc:chgData name="DOCENTE - MANUEL ALBERTO  GUEVARA  NAJARRO" userId="dc0839a7-ef25-445d-88fe-29223dfab4a5" providerId="ADAL" clId="{F8E52220-67E0-4A3D-B0AC-B58A34E82092}" dt="2021-07-30T17:09:20.397" v="1225" actId="207"/>
        <pc:sldMkLst>
          <pc:docMk/>
          <pc:sldMk cId="1361858080" sldId="669"/>
        </pc:sldMkLst>
        <pc:spChg chg="del">
          <ac:chgData name="DOCENTE - MANUEL ALBERTO  GUEVARA  NAJARRO" userId="dc0839a7-ef25-445d-88fe-29223dfab4a5" providerId="ADAL" clId="{F8E52220-67E0-4A3D-B0AC-B58A34E82092}" dt="2021-07-30T16:55:57.608" v="1055" actId="478"/>
          <ac:spMkLst>
            <pc:docMk/>
            <pc:sldMk cId="1361858080" sldId="669"/>
            <ac:spMk id="2" creationId="{CAEAB8AD-E6F1-4D23-BAEE-D57465CFE423}"/>
          </ac:spMkLst>
        </pc:spChg>
        <pc:spChg chg="mod">
          <ac:chgData name="DOCENTE - MANUEL ALBERTO  GUEVARA  NAJARRO" userId="dc0839a7-ef25-445d-88fe-29223dfab4a5" providerId="ADAL" clId="{F8E52220-67E0-4A3D-B0AC-B58A34E82092}" dt="2021-07-30T17:05:07.744" v="1153" actId="14100"/>
          <ac:spMkLst>
            <pc:docMk/>
            <pc:sldMk cId="1361858080" sldId="669"/>
            <ac:spMk id="6" creationId="{62B8E1A4-E755-4E07-B436-48B0481D7B00}"/>
          </ac:spMkLst>
        </pc:spChg>
        <pc:spChg chg="del">
          <ac:chgData name="DOCENTE - MANUEL ALBERTO  GUEVARA  NAJARRO" userId="dc0839a7-ef25-445d-88fe-29223dfab4a5" providerId="ADAL" clId="{F8E52220-67E0-4A3D-B0AC-B58A34E82092}" dt="2021-07-30T16:55:57.120" v="1054" actId="478"/>
          <ac:spMkLst>
            <pc:docMk/>
            <pc:sldMk cId="1361858080" sldId="669"/>
            <ac:spMk id="9" creationId="{7DF60872-10C3-4711-AE9B-22E496B33208}"/>
          </ac:spMkLst>
        </pc:spChg>
        <pc:spChg chg="del">
          <ac:chgData name="DOCENTE - MANUEL ALBERTO  GUEVARA  NAJARRO" userId="dc0839a7-ef25-445d-88fe-29223dfab4a5" providerId="ADAL" clId="{F8E52220-67E0-4A3D-B0AC-B58A34E82092}" dt="2021-07-30T16:55:56.749" v="1053" actId="478"/>
          <ac:spMkLst>
            <pc:docMk/>
            <pc:sldMk cId="1361858080" sldId="669"/>
            <ac:spMk id="10" creationId="{434E56E8-4F93-4831-B00A-D221AD197809}"/>
          </ac:spMkLst>
        </pc:spChg>
        <pc:spChg chg="mod">
          <ac:chgData name="DOCENTE - MANUEL ALBERTO  GUEVARA  NAJARRO" userId="dc0839a7-ef25-445d-88fe-29223dfab4a5" providerId="ADAL" clId="{F8E52220-67E0-4A3D-B0AC-B58A34E82092}" dt="2021-07-30T16:55:50.053" v="1052"/>
          <ac:spMkLst>
            <pc:docMk/>
            <pc:sldMk cId="1361858080" sldId="669"/>
            <ac:spMk id="11" creationId="{050FE2E3-BCF2-4110-9ED5-CAF869FE5D3F}"/>
          </ac:spMkLst>
        </pc:spChg>
        <pc:spChg chg="add mod topLvl">
          <ac:chgData name="DOCENTE - MANUEL ALBERTO  GUEVARA  NAJARRO" userId="dc0839a7-ef25-445d-88fe-29223dfab4a5" providerId="ADAL" clId="{F8E52220-67E0-4A3D-B0AC-B58A34E82092}" dt="2021-07-30T17:05:32.683" v="1195" actId="12789"/>
          <ac:spMkLst>
            <pc:docMk/>
            <pc:sldMk cId="1361858080" sldId="669"/>
            <ac:spMk id="12" creationId="{155D20AE-7A27-429B-B727-DB7B59E07B2E}"/>
          </ac:spMkLst>
        </pc:spChg>
        <pc:spChg chg="add mod topLvl">
          <ac:chgData name="DOCENTE - MANUEL ALBERTO  GUEVARA  NAJARRO" userId="dc0839a7-ef25-445d-88fe-29223dfab4a5" providerId="ADAL" clId="{F8E52220-67E0-4A3D-B0AC-B58A34E82092}" dt="2021-07-30T17:09:20.397" v="1225" actId="207"/>
          <ac:spMkLst>
            <pc:docMk/>
            <pc:sldMk cId="1361858080" sldId="669"/>
            <ac:spMk id="14" creationId="{501B487E-0A80-427B-94D7-046AD360BD4C}"/>
          </ac:spMkLst>
        </pc:spChg>
        <pc:spChg chg="add mod topLvl">
          <ac:chgData name="DOCENTE - MANUEL ALBERTO  GUEVARA  NAJARRO" userId="dc0839a7-ef25-445d-88fe-29223dfab4a5" providerId="ADAL" clId="{F8E52220-67E0-4A3D-B0AC-B58A34E82092}" dt="2021-07-30T17:09:08.051" v="1223" actId="207"/>
          <ac:spMkLst>
            <pc:docMk/>
            <pc:sldMk cId="1361858080" sldId="669"/>
            <ac:spMk id="15" creationId="{52B14AF2-C783-4E2D-8B5A-6097F5453769}"/>
          </ac:spMkLst>
        </pc:spChg>
        <pc:spChg chg="mod">
          <ac:chgData name="DOCENTE - MANUEL ALBERTO  GUEVARA  NAJARRO" userId="dc0839a7-ef25-445d-88fe-29223dfab4a5" providerId="ADAL" clId="{F8E52220-67E0-4A3D-B0AC-B58A34E82092}" dt="2021-07-30T17:03:04.704" v="1079" actId="165"/>
          <ac:spMkLst>
            <pc:docMk/>
            <pc:sldMk cId="1361858080" sldId="669"/>
            <ac:spMk id="17" creationId="{AD61EE81-4B79-4F93-B48E-0DB97DEB8436}"/>
          </ac:spMkLst>
        </pc:spChg>
        <pc:spChg chg="mod">
          <ac:chgData name="DOCENTE - MANUEL ALBERTO  GUEVARA  NAJARRO" userId="dc0839a7-ef25-445d-88fe-29223dfab4a5" providerId="ADAL" clId="{F8E52220-67E0-4A3D-B0AC-B58A34E82092}" dt="2021-07-30T17:03:04.704" v="1079" actId="165"/>
          <ac:spMkLst>
            <pc:docMk/>
            <pc:sldMk cId="1361858080" sldId="669"/>
            <ac:spMk id="18" creationId="{CDAA3FC6-A4A4-409E-BA2E-492A5F69F6DF}"/>
          </ac:spMkLst>
        </pc:spChg>
        <pc:spChg chg="mod">
          <ac:chgData name="DOCENTE - MANUEL ALBERTO  GUEVARA  NAJARRO" userId="dc0839a7-ef25-445d-88fe-29223dfab4a5" providerId="ADAL" clId="{F8E52220-67E0-4A3D-B0AC-B58A34E82092}" dt="2021-07-30T17:03:04.704" v="1079" actId="165"/>
          <ac:spMkLst>
            <pc:docMk/>
            <pc:sldMk cId="1361858080" sldId="669"/>
            <ac:spMk id="19" creationId="{9A474F1B-7996-4A8D-A3E7-ECE779937F11}"/>
          </ac:spMkLst>
        </pc:spChg>
        <pc:spChg chg="add mod topLvl">
          <ac:chgData name="DOCENTE - MANUEL ALBERTO  GUEVARA  NAJARRO" userId="dc0839a7-ef25-445d-88fe-29223dfab4a5" providerId="ADAL" clId="{F8E52220-67E0-4A3D-B0AC-B58A34E82092}" dt="2021-07-30T17:05:32.683" v="1195" actId="12789"/>
          <ac:spMkLst>
            <pc:docMk/>
            <pc:sldMk cId="1361858080" sldId="669"/>
            <ac:spMk id="20" creationId="{BF3E36AF-BAF1-4011-BA54-19DA37A80A6B}"/>
          </ac:spMkLst>
        </pc:spChg>
        <pc:spChg chg="add mod topLvl">
          <ac:chgData name="DOCENTE - MANUEL ALBERTO  GUEVARA  NAJARRO" userId="dc0839a7-ef25-445d-88fe-29223dfab4a5" providerId="ADAL" clId="{F8E52220-67E0-4A3D-B0AC-B58A34E82092}" dt="2021-07-30T17:09:20.397" v="1225" actId="207"/>
          <ac:spMkLst>
            <pc:docMk/>
            <pc:sldMk cId="1361858080" sldId="669"/>
            <ac:spMk id="21" creationId="{FC897E5F-80B6-4F6B-A6B8-24001CB87C31}"/>
          </ac:spMkLst>
        </pc:spChg>
        <pc:spChg chg="add del mod topLvl">
          <ac:chgData name="DOCENTE - MANUEL ALBERTO  GUEVARA  NAJARRO" userId="dc0839a7-ef25-445d-88fe-29223dfab4a5" providerId="ADAL" clId="{F8E52220-67E0-4A3D-B0AC-B58A34E82092}" dt="2021-07-30T17:09:08.051" v="1223" actId="207"/>
          <ac:spMkLst>
            <pc:docMk/>
            <pc:sldMk cId="1361858080" sldId="669"/>
            <ac:spMk id="22" creationId="{AACE6F5C-D4BF-4270-A03A-12AE5A13E61F}"/>
          </ac:spMkLst>
        </pc:spChg>
        <pc:spChg chg="add mod topLvl">
          <ac:chgData name="DOCENTE - MANUEL ALBERTO  GUEVARA  NAJARRO" userId="dc0839a7-ef25-445d-88fe-29223dfab4a5" providerId="ADAL" clId="{F8E52220-67E0-4A3D-B0AC-B58A34E82092}" dt="2021-07-30T17:05:32.683" v="1195" actId="12789"/>
          <ac:spMkLst>
            <pc:docMk/>
            <pc:sldMk cId="1361858080" sldId="669"/>
            <ac:spMk id="23" creationId="{DC7CF081-AC0C-4AA3-A29A-E3818BF0835A}"/>
          </ac:spMkLst>
        </pc:spChg>
        <pc:spChg chg="add mod topLvl">
          <ac:chgData name="DOCENTE - MANUEL ALBERTO  GUEVARA  NAJARRO" userId="dc0839a7-ef25-445d-88fe-29223dfab4a5" providerId="ADAL" clId="{F8E52220-67E0-4A3D-B0AC-B58A34E82092}" dt="2021-07-30T17:09:20.397" v="1225" actId="207"/>
          <ac:spMkLst>
            <pc:docMk/>
            <pc:sldMk cId="1361858080" sldId="669"/>
            <ac:spMk id="24" creationId="{F86BFF38-8620-40E6-B863-FA505A7EFB0A}"/>
          </ac:spMkLst>
        </pc:spChg>
        <pc:spChg chg="add del mod topLvl">
          <ac:chgData name="DOCENTE - MANUEL ALBERTO  GUEVARA  NAJARRO" userId="dc0839a7-ef25-445d-88fe-29223dfab4a5" providerId="ADAL" clId="{F8E52220-67E0-4A3D-B0AC-B58A34E82092}" dt="2021-07-30T17:09:08.051" v="1223" actId="207"/>
          <ac:spMkLst>
            <pc:docMk/>
            <pc:sldMk cId="1361858080" sldId="669"/>
            <ac:spMk id="25" creationId="{26E1F143-0DEC-4B2C-A25B-29841DD7ECAD}"/>
          </ac:spMkLst>
        </pc:spChg>
        <pc:spChg chg="add mod topLvl">
          <ac:chgData name="DOCENTE - MANUEL ALBERTO  GUEVARA  NAJARRO" userId="dc0839a7-ef25-445d-88fe-29223dfab4a5" providerId="ADAL" clId="{F8E52220-67E0-4A3D-B0AC-B58A34E82092}" dt="2021-07-30T17:05:32.683" v="1195" actId="12789"/>
          <ac:spMkLst>
            <pc:docMk/>
            <pc:sldMk cId="1361858080" sldId="669"/>
            <ac:spMk id="26" creationId="{E5D49D90-279A-48ED-B53F-7492EC366CCD}"/>
          </ac:spMkLst>
        </pc:spChg>
        <pc:spChg chg="add mod topLvl">
          <ac:chgData name="DOCENTE - MANUEL ALBERTO  GUEVARA  NAJARRO" userId="dc0839a7-ef25-445d-88fe-29223dfab4a5" providerId="ADAL" clId="{F8E52220-67E0-4A3D-B0AC-B58A34E82092}" dt="2021-07-30T17:09:20.397" v="1225" actId="207"/>
          <ac:spMkLst>
            <pc:docMk/>
            <pc:sldMk cId="1361858080" sldId="669"/>
            <ac:spMk id="27" creationId="{B075275B-F7A6-4CD8-BAB3-AF6928AAABDA}"/>
          </ac:spMkLst>
        </pc:spChg>
        <pc:spChg chg="add mod topLvl">
          <ac:chgData name="DOCENTE - MANUEL ALBERTO  GUEVARA  NAJARRO" userId="dc0839a7-ef25-445d-88fe-29223dfab4a5" providerId="ADAL" clId="{F8E52220-67E0-4A3D-B0AC-B58A34E82092}" dt="2021-07-30T17:09:08.051" v="1223" actId="207"/>
          <ac:spMkLst>
            <pc:docMk/>
            <pc:sldMk cId="1361858080" sldId="669"/>
            <ac:spMk id="28" creationId="{1E839F2F-7A25-4895-AA28-1956341CEFED}"/>
          </ac:spMkLst>
        </pc:spChg>
        <pc:spChg chg="mod">
          <ac:chgData name="DOCENTE - MANUEL ALBERTO  GUEVARA  NAJARRO" userId="dc0839a7-ef25-445d-88fe-29223dfab4a5" providerId="ADAL" clId="{F8E52220-67E0-4A3D-B0AC-B58A34E82092}" dt="2021-07-30T17:03:04.704" v="1079" actId="165"/>
          <ac:spMkLst>
            <pc:docMk/>
            <pc:sldMk cId="1361858080" sldId="669"/>
            <ac:spMk id="31" creationId="{A30E06BD-699C-4DC5-80B1-DD12036BF673}"/>
          </ac:spMkLst>
        </pc:spChg>
        <pc:spChg chg="mod">
          <ac:chgData name="DOCENTE - MANUEL ALBERTO  GUEVARA  NAJARRO" userId="dc0839a7-ef25-445d-88fe-29223dfab4a5" providerId="ADAL" clId="{F8E52220-67E0-4A3D-B0AC-B58A34E82092}" dt="2021-07-30T17:03:04.704" v="1079" actId="165"/>
          <ac:spMkLst>
            <pc:docMk/>
            <pc:sldMk cId="1361858080" sldId="669"/>
            <ac:spMk id="32" creationId="{9DDF63A1-6781-4335-882A-13D2624B3A95}"/>
          </ac:spMkLst>
        </pc:spChg>
        <pc:spChg chg="mod">
          <ac:chgData name="DOCENTE - MANUEL ALBERTO  GUEVARA  NAJARRO" userId="dc0839a7-ef25-445d-88fe-29223dfab4a5" providerId="ADAL" clId="{F8E52220-67E0-4A3D-B0AC-B58A34E82092}" dt="2021-07-30T17:03:04.704" v="1079" actId="165"/>
          <ac:spMkLst>
            <pc:docMk/>
            <pc:sldMk cId="1361858080" sldId="669"/>
            <ac:spMk id="33" creationId="{094CB758-D4E8-4EBA-A093-C403E0EB55D8}"/>
          </ac:spMkLst>
        </pc:spChg>
        <pc:spChg chg="mod">
          <ac:chgData name="DOCENTE - MANUEL ALBERTO  GUEVARA  NAJARRO" userId="dc0839a7-ef25-445d-88fe-29223dfab4a5" providerId="ADAL" clId="{F8E52220-67E0-4A3D-B0AC-B58A34E82092}" dt="2021-07-30T17:03:04.704" v="1079" actId="165"/>
          <ac:spMkLst>
            <pc:docMk/>
            <pc:sldMk cId="1361858080" sldId="669"/>
            <ac:spMk id="35" creationId="{C8F7FD23-4D35-46B9-B362-CFA6D302ADD9}"/>
          </ac:spMkLst>
        </pc:spChg>
        <pc:spChg chg="mod">
          <ac:chgData name="DOCENTE - MANUEL ALBERTO  GUEVARA  NAJARRO" userId="dc0839a7-ef25-445d-88fe-29223dfab4a5" providerId="ADAL" clId="{F8E52220-67E0-4A3D-B0AC-B58A34E82092}" dt="2021-07-30T17:03:04.704" v="1079" actId="165"/>
          <ac:spMkLst>
            <pc:docMk/>
            <pc:sldMk cId="1361858080" sldId="669"/>
            <ac:spMk id="36" creationId="{3EED4AD7-CF3D-44EC-A9B0-DB687601C8AD}"/>
          </ac:spMkLst>
        </pc:spChg>
        <pc:spChg chg="add del mod topLvl">
          <ac:chgData name="DOCENTE - MANUEL ALBERTO  GUEVARA  NAJARRO" userId="dc0839a7-ef25-445d-88fe-29223dfab4a5" providerId="ADAL" clId="{F8E52220-67E0-4A3D-B0AC-B58A34E82092}" dt="2021-07-30T17:06:07.730" v="1203" actId="478"/>
          <ac:spMkLst>
            <pc:docMk/>
            <pc:sldMk cId="1361858080" sldId="669"/>
            <ac:spMk id="37" creationId="{0E24FC3E-A716-43D8-BC35-89BA1EE7E29F}"/>
          </ac:spMkLst>
        </pc:spChg>
        <pc:grpChg chg="add del mod">
          <ac:chgData name="DOCENTE - MANUEL ALBERTO  GUEVARA  NAJARRO" userId="dc0839a7-ef25-445d-88fe-29223dfab4a5" providerId="ADAL" clId="{F8E52220-67E0-4A3D-B0AC-B58A34E82092}" dt="2021-07-30T17:03:04.704" v="1079" actId="165"/>
          <ac:grpSpMkLst>
            <pc:docMk/>
            <pc:sldMk cId="1361858080" sldId="669"/>
            <ac:grpSpMk id="3" creationId="{4378E1DA-F756-444C-AEBE-CB6987D2A32A}"/>
          </ac:grpSpMkLst>
        </pc:grpChg>
        <pc:grpChg chg="add del mod topLvl">
          <ac:chgData name="DOCENTE - MANUEL ALBERTO  GUEVARA  NAJARRO" userId="dc0839a7-ef25-445d-88fe-29223dfab4a5" providerId="ADAL" clId="{F8E52220-67E0-4A3D-B0AC-B58A34E82092}" dt="2021-07-30T17:05:55.128" v="1196" actId="478"/>
          <ac:grpSpMkLst>
            <pc:docMk/>
            <pc:sldMk cId="1361858080" sldId="669"/>
            <ac:grpSpMk id="16" creationId="{DB6FB291-A8C9-4C68-985A-2BE4E1ACFC2D}"/>
          </ac:grpSpMkLst>
        </pc:grpChg>
        <pc:grpChg chg="add del mod topLvl">
          <ac:chgData name="DOCENTE - MANUEL ALBERTO  GUEVARA  NAJARRO" userId="dc0839a7-ef25-445d-88fe-29223dfab4a5" providerId="ADAL" clId="{F8E52220-67E0-4A3D-B0AC-B58A34E82092}" dt="2021-07-30T17:05:57.844" v="1199" actId="478"/>
          <ac:grpSpMkLst>
            <pc:docMk/>
            <pc:sldMk cId="1361858080" sldId="669"/>
            <ac:grpSpMk id="29" creationId="{CCB56425-76B3-4A34-844F-41319975B1FB}"/>
          </ac:grpSpMkLst>
        </pc:grpChg>
        <pc:grpChg chg="mod">
          <ac:chgData name="DOCENTE - MANUEL ALBERTO  GUEVARA  NAJARRO" userId="dc0839a7-ef25-445d-88fe-29223dfab4a5" providerId="ADAL" clId="{F8E52220-67E0-4A3D-B0AC-B58A34E82092}" dt="2021-07-30T17:03:04.704" v="1079" actId="165"/>
          <ac:grpSpMkLst>
            <pc:docMk/>
            <pc:sldMk cId="1361858080" sldId="669"/>
            <ac:grpSpMk id="30" creationId="{228D99D5-6B2B-48D3-8CE5-661A9756E94E}"/>
          </ac:grpSpMkLst>
        </pc:grpChg>
        <pc:grpChg chg="add del mod topLvl">
          <ac:chgData name="DOCENTE - MANUEL ALBERTO  GUEVARA  NAJARRO" userId="dc0839a7-ef25-445d-88fe-29223dfab4a5" providerId="ADAL" clId="{F8E52220-67E0-4A3D-B0AC-B58A34E82092}" dt="2021-07-30T17:06:06.124" v="1202" actId="478"/>
          <ac:grpSpMkLst>
            <pc:docMk/>
            <pc:sldMk cId="1361858080" sldId="669"/>
            <ac:grpSpMk id="34" creationId="{18B74413-CBD2-42F4-BB92-B4C03300045B}"/>
          </ac:grpSpMkLst>
        </pc:grpChg>
        <pc:picChg chg="add del mod">
          <ac:chgData name="DOCENTE - MANUEL ALBERTO  GUEVARA  NAJARRO" userId="dc0839a7-ef25-445d-88fe-29223dfab4a5" providerId="ADAL" clId="{F8E52220-67E0-4A3D-B0AC-B58A34E82092}" dt="2021-07-30T17:08:35.806" v="1215" actId="478"/>
          <ac:picMkLst>
            <pc:docMk/>
            <pc:sldMk cId="1361858080" sldId="669"/>
            <ac:picMk id="5" creationId="{58543D7D-CCB6-41E6-863A-DB8E93D54A8D}"/>
          </ac:picMkLst>
        </pc:picChg>
        <pc:picChg chg="del">
          <ac:chgData name="DOCENTE - MANUEL ALBERTO  GUEVARA  NAJARRO" userId="dc0839a7-ef25-445d-88fe-29223dfab4a5" providerId="ADAL" clId="{F8E52220-67E0-4A3D-B0AC-B58A34E82092}" dt="2021-07-30T16:55:58.491" v="1056" actId="478"/>
          <ac:picMkLst>
            <pc:docMk/>
            <pc:sldMk cId="1361858080" sldId="669"/>
            <ac:picMk id="13" creationId="{67DDFC29-1C73-4306-BABE-E8E73B170387}"/>
          </ac:picMkLst>
        </pc:picChg>
        <pc:picChg chg="add mod">
          <ac:chgData name="DOCENTE - MANUEL ALBERTO  GUEVARA  NAJARRO" userId="dc0839a7-ef25-445d-88fe-29223dfab4a5" providerId="ADAL" clId="{F8E52220-67E0-4A3D-B0AC-B58A34E82092}" dt="2021-07-30T17:08:45.577" v="1220" actId="1036"/>
          <ac:picMkLst>
            <pc:docMk/>
            <pc:sldMk cId="1361858080" sldId="669"/>
            <ac:picMk id="38" creationId="{1D153924-E51D-4BC4-BDAE-0D3FF98781BE}"/>
          </ac:picMkLst>
        </pc:picChg>
        <pc:picChg chg="add mod">
          <ac:chgData name="DOCENTE - MANUEL ALBERTO  GUEVARA  NAJARRO" userId="dc0839a7-ef25-445d-88fe-29223dfab4a5" providerId="ADAL" clId="{F8E52220-67E0-4A3D-B0AC-B58A34E82092}" dt="2021-07-30T17:08:45.577" v="1220" actId="1036"/>
          <ac:picMkLst>
            <pc:docMk/>
            <pc:sldMk cId="1361858080" sldId="669"/>
            <ac:picMk id="40" creationId="{6B96A17C-D3C5-444A-9E5F-21F202566062}"/>
          </ac:picMkLst>
        </pc:picChg>
        <pc:picChg chg="add mod">
          <ac:chgData name="DOCENTE - MANUEL ALBERTO  GUEVARA  NAJARRO" userId="dc0839a7-ef25-445d-88fe-29223dfab4a5" providerId="ADAL" clId="{F8E52220-67E0-4A3D-B0AC-B58A34E82092}" dt="2021-07-30T17:08:45.577" v="1220" actId="1036"/>
          <ac:picMkLst>
            <pc:docMk/>
            <pc:sldMk cId="1361858080" sldId="669"/>
            <ac:picMk id="42" creationId="{7550A814-FA79-47A5-A8EE-5B295319FA8C}"/>
          </ac:picMkLst>
        </pc:picChg>
        <pc:picChg chg="add mod">
          <ac:chgData name="DOCENTE - MANUEL ALBERTO  GUEVARA  NAJARRO" userId="dc0839a7-ef25-445d-88fe-29223dfab4a5" providerId="ADAL" clId="{F8E52220-67E0-4A3D-B0AC-B58A34E82092}" dt="2021-07-30T17:09:14.308" v="1224" actId="14100"/>
          <ac:picMkLst>
            <pc:docMk/>
            <pc:sldMk cId="1361858080" sldId="669"/>
            <ac:picMk id="44" creationId="{0492A1C7-3914-4025-B0C1-213FB0E24B35}"/>
          </ac:picMkLst>
        </pc:picChg>
      </pc:sldChg>
      <pc:sldChg chg="addSp modSp add del mod">
        <pc:chgData name="DOCENTE - MANUEL ALBERTO  GUEVARA  NAJARRO" userId="dc0839a7-ef25-445d-88fe-29223dfab4a5" providerId="ADAL" clId="{F8E52220-67E0-4A3D-B0AC-B58A34E82092}" dt="2021-07-30T16:40:41.171" v="626" actId="47"/>
        <pc:sldMkLst>
          <pc:docMk/>
          <pc:sldMk cId="3853702998" sldId="669"/>
        </pc:sldMkLst>
        <pc:spChg chg="mod">
          <ac:chgData name="DOCENTE - MANUEL ALBERTO  GUEVARA  NAJARRO" userId="dc0839a7-ef25-445d-88fe-29223dfab4a5" providerId="ADAL" clId="{F8E52220-67E0-4A3D-B0AC-B58A34E82092}" dt="2021-07-30T16:36:14.894" v="481" actId="207"/>
          <ac:spMkLst>
            <pc:docMk/>
            <pc:sldMk cId="3853702998" sldId="669"/>
            <ac:spMk id="14" creationId="{12E0F189-F5B5-4409-8677-38FE5D73FBAA}"/>
          </ac:spMkLst>
        </pc:spChg>
        <pc:spChg chg="mod">
          <ac:chgData name="DOCENTE - MANUEL ALBERTO  GUEVARA  NAJARRO" userId="dc0839a7-ef25-445d-88fe-29223dfab4a5" providerId="ADAL" clId="{F8E52220-67E0-4A3D-B0AC-B58A34E82092}" dt="2021-07-30T16:36:22.366" v="484" actId="207"/>
          <ac:spMkLst>
            <pc:docMk/>
            <pc:sldMk cId="3853702998" sldId="669"/>
            <ac:spMk id="23" creationId="{F9F3D124-1976-4336-959C-515466749F29}"/>
          </ac:spMkLst>
        </pc:spChg>
        <pc:cxnChg chg="add mod">
          <ac:chgData name="DOCENTE - MANUEL ALBERTO  GUEVARA  NAJARRO" userId="dc0839a7-ef25-445d-88fe-29223dfab4a5" providerId="ADAL" clId="{F8E52220-67E0-4A3D-B0AC-B58A34E82092}" dt="2021-07-30T16:36:10.408" v="480" actId="14100"/>
          <ac:cxnSpMkLst>
            <pc:docMk/>
            <pc:sldMk cId="3853702998" sldId="669"/>
            <ac:cxnSpMk id="24" creationId="{5D4AC492-48DE-4DE4-9652-9E0E34B387FA}"/>
          </ac:cxnSpMkLst>
        </pc:cxnChg>
        <pc:cxnChg chg="mod">
          <ac:chgData name="DOCENTE - MANUEL ALBERTO  GUEVARA  NAJARRO" userId="dc0839a7-ef25-445d-88fe-29223dfab4a5" providerId="ADAL" clId="{F8E52220-67E0-4A3D-B0AC-B58A34E82092}" dt="2021-07-30T16:36:05.248" v="477" actId="14100"/>
          <ac:cxnSpMkLst>
            <pc:docMk/>
            <pc:sldMk cId="3853702998" sldId="669"/>
            <ac:cxnSpMk id="35" creationId="{92BDF300-B52D-4A23-B174-850C63581E53}"/>
          </ac:cxnSpMkLst>
        </pc:cxnChg>
      </pc:sldChg>
      <pc:sldChg chg="addSp delSp modSp add mod">
        <pc:chgData name="DOCENTE - MANUEL ALBERTO  GUEVARA  NAJARRO" userId="dc0839a7-ef25-445d-88fe-29223dfab4a5" providerId="ADAL" clId="{F8E52220-67E0-4A3D-B0AC-B58A34E82092}" dt="2021-07-30T17:40:00.601" v="1513" actId="114"/>
        <pc:sldMkLst>
          <pc:docMk/>
          <pc:sldMk cId="414077245" sldId="670"/>
        </pc:sldMkLst>
        <pc:spChg chg="add del mod">
          <ac:chgData name="DOCENTE - MANUEL ALBERTO  GUEVARA  NAJARRO" userId="dc0839a7-ef25-445d-88fe-29223dfab4a5" providerId="ADAL" clId="{F8E52220-67E0-4A3D-B0AC-B58A34E82092}" dt="2021-07-30T17:11:03.391" v="1228" actId="478"/>
          <ac:spMkLst>
            <pc:docMk/>
            <pc:sldMk cId="414077245" sldId="670"/>
            <ac:spMk id="3" creationId="{BCB57741-A576-4124-974D-2909306CF757}"/>
          </ac:spMkLst>
        </pc:spChg>
        <pc:spChg chg="add mod ord">
          <ac:chgData name="DOCENTE - MANUEL ALBERTO  GUEVARA  NAJARRO" userId="dc0839a7-ef25-445d-88fe-29223dfab4a5" providerId="ADAL" clId="{F8E52220-67E0-4A3D-B0AC-B58A34E82092}" dt="2021-07-30T17:15:18.109" v="1303" actId="1582"/>
          <ac:spMkLst>
            <pc:docMk/>
            <pc:sldMk cId="414077245" sldId="670"/>
            <ac:spMk id="4" creationId="{F598E1D9-8347-4C1F-84D8-E82882CF0403}"/>
          </ac:spMkLst>
        </pc:spChg>
        <pc:spChg chg="del">
          <ac:chgData name="DOCENTE - MANUEL ALBERTO  GUEVARA  NAJARRO" userId="dc0839a7-ef25-445d-88fe-29223dfab4a5" providerId="ADAL" clId="{F8E52220-67E0-4A3D-B0AC-B58A34E82092}" dt="2021-07-30T17:11:01.202" v="1227" actId="478"/>
          <ac:spMkLst>
            <pc:docMk/>
            <pc:sldMk cId="414077245" sldId="670"/>
            <ac:spMk id="6" creationId="{62B8E1A4-E755-4E07-B436-48B0481D7B00}"/>
          </ac:spMkLst>
        </pc:spChg>
        <pc:spChg chg="del">
          <ac:chgData name="DOCENTE - MANUEL ALBERTO  GUEVARA  NAJARRO" userId="dc0839a7-ef25-445d-88fe-29223dfab4a5" providerId="ADAL" clId="{F8E52220-67E0-4A3D-B0AC-B58A34E82092}" dt="2021-07-30T17:11:08.502" v="1231" actId="478"/>
          <ac:spMkLst>
            <pc:docMk/>
            <pc:sldMk cId="414077245" sldId="670"/>
            <ac:spMk id="12" creationId="{155D20AE-7A27-429B-B727-DB7B59E07B2E}"/>
          </ac:spMkLst>
        </pc:spChg>
        <pc:spChg chg="del">
          <ac:chgData name="DOCENTE - MANUEL ALBERTO  GUEVARA  NAJARRO" userId="dc0839a7-ef25-445d-88fe-29223dfab4a5" providerId="ADAL" clId="{F8E52220-67E0-4A3D-B0AC-B58A34E82092}" dt="2021-07-30T17:11:06.757" v="1230" actId="478"/>
          <ac:spMkLst>
            <pc:docMk/>
            <pc:sldMk cId="414077245" sldId="670"/>
            <ac:spMk id="14" creationId="{501B487E-0A80-427B-94D7-046AD360BD4C}"/>
          </ac:spMkLst>
        </pc:spChg>
        <pc:spChg chg="mod ord">
          <ac:chgData name="DOCENTE - MANUEL ALBERTO  GUEVARA  NAJARRO" userId="dc0839a7-ef25-445d-88fe-29223dfab4a5" providerId="ADAL" clId="{F8E52220-67E0-4A3D-B0AC-B58A34E82092}" dt="2021-07-30T17:15:18.109" v="1303" actId="1582"/>
          <ac:spMkLst>
            <pc:docMk/>
            <pc:sldMk cId="414077245" sldId="670"/>
            <ac:spMk id="15" creationId="{52B14AF2-C783-4E2D-8B5A-6097F5453769}"/>
          </ac:spMkLst>
        </pc:spChg>
        <pc:spChg chg="del">
          <ac:chgData name="DOCENTE - MANUEL ALBERTO  GUEVARA  NAJARRO" userId="dc0839a7-ef25-445d-88fe-29223dfab4a5" providerId="ADAL" clId="{F8E52220-67E0-4A3D-B0AC-B58A34E82092}" dt="2021-07-30T17:11:08.502" v="1231" actId="478"/>
          <ac:spMkLst>
            <pc:docMk/>
            <pc:sldMk cId="414077245" sldId="670"/>
            <ac:spMk id="20" creationId="{BF3E36AF-BAF1-4011-BA54-19DA37A80A6B}"/>
          </ac:spMkLst>
        </pc:spChg>
        <pc:spChg chg="del">
          <ac:chgData name="DOCENTE - MANUEL ALBERTO  GUEVARA  NAJARRO" userId="dc0839a7-ef25-445d-88fe-29223dfab4a5" providerId="ADAL" clId="{F8E52220-67E0-4A3D-B0AC-B58A34E82092}" dt="2021-07-30T17:11:06.757" v="1230" actId="478"/>
          <ac:spMkLst>
            <pc:docMk/>
            <pc:sldMk cId="414077245" sldId="670"/>
            <ac:spMk id="21" creationId="{FC897E5F-80B6-4F6B-A6B8-24001CB87C31}"/>
          </ac:spMkLst>
        </pc:spChg>
        <pc:spChg chg="mod ord">
          <ac:chgData name="DOCENTE - MANUEL ALBERTO  GUEVARA  NAJARRO" userId="dc0839a7-ef25-445d-88fe-29223dfab4a5" providerId="ADAL" clId="{F8E52220-67E0-4A3D-B0AC-B58A34E82092}" dt="2021-07-30T17:21:19.781" v="1413" actId="1036"/>
          <ac:spMkLst>
            <pc:docMk/>
            <pc:sldMk cId="414077245" sldId="670"/>
            <ac:spMk id="22" creationId="{AACE6F5C-D4BF-4270-A03A-12AE5A13E61F}"/>
          </ac:spMkLst>
        </pc:spChg>
        <pc:spChg chg="del">
          <ac:chgData name="DOCENTE - MANUEL ALBERTO  GUEVARA  NAJARRO" userId="dc0839a7-ef25-445d-88fe-29223dfab4a5" providerId="ADAL" clId="{F8E52220-67E0-4A3D-B0AC-B58A34E82092}" dt="2021-07-30T17:11:08.502" v="1231" actId="478"/>
          <ac:spMkLst>
            <pc:docMk/>
            <pc:sldMk cId="414077245" sldId="670"/>
            <ac:spMk id="23" creationId="{DC7CF081-AC0C-4AA3-A29A-E3818BF0835A}"/>
          </ac:spMkLst>
        </pc:spChg>
        <pc:spChg chg="del">
          <ac:chgData name="DOCENTE - MANUEL ALBERTO  GUEVARA  NAJARRO" userId="dc0839a7-ef25-445d-88fe-29223dfab4a5" providerId="ADAL" clId="{F8E52220-67E0-4A3D-B0AC-B58A34E82092}" dt="2021-07-30T17:11:06.757" v="1230" actId="478"/>
          <ac:spMkLst>
            <pc:docMk/>
            <pc:sldMk cId="414077245" sldId="670"/>
            <ac:spMk id="24" creationId="{F86BFF38-8620-40E6-B863-FA505A7EFB0A}"/>
          </ac:spMkLst>
        </pc:spChg>
        <pc:spChg chg="mod ord">
          <ac:chgData name="DOCENTE - MANUEL ALBERTO  GUEVARA  NAJARRO" userId="dc0839a7-ef25-445d-88fe-29223dfab4a5" providerId="ADAL" clId="{F8E52220-67E0-4A3D-B0AC-B58A34E82092}" dt="2021-07-30T17:15:18.109" v="1303" actId="1582"/>
          <ac:spMkLst>
            <pc:docMk/>
            <pc:sldMk cId="414077245" sldId="670"/>
            <ac:spMk id="25" creationId="{26E1F143-0DEC-4B2C-A25B-29841DD7ECAD}"/>
          </ac:spMkLst>
        </pc:spChg>
        <pc:spChg chg="mod ord">
          <ac:chgData name="DOCENTE - MANUEL ALBERTO  GUEVARA  NAJARRO" userId="dc0839a7-ef25-445d-88fe-29223dfab4a5" providerId="ADAL" clId="{F8E52220-67E0-4A3D-B0AC-B58A34E82092}" dt="2021-07-30T17:21:02.890" v="1392" actId="166"/>
          <ac:spMkLst>
            <pc:docMk/>
            <pc:sldMk cId="414077245" sldId="670"/>
            <ac:spMk id="26" creationId="{E5D49D90-279A-48ED-B53F-7492EC366CCD}"/>
          </ac:spMkLst>
        </pc:spChg>
        <pc:spChg chg="del mod">
          <ac:chgData name="DOCENTE - MANUEL ALBERTO  GUEVARA  NAJARRO" userId="dc0839a7-ef25-445d-88fe-29223dfab4a5" providerId="ADAL" clId="{F8E52220-67E0-4A3D-B0AC-B58A34E82092}" dt="2021-07-30T17:11:06.757" v="1230" actId="478"/>
          <ac:spMkLst>
            <pc:docMk/>
            <pc:sldMk cId="414077245" sldId="670"/>
            <ac:spMk id="27" creationId="{B075275B-F7A6-4CD8-BAB3-AF6928AAABDA}"/>
          </ac:spMkLst>
        </pc:spChg>
        <pc:spChg chg="mod ord">
          <ac:chgData name="DOCENTE - MANUEL ALBERTO  GUEVARA  NAJARRO" userId="dc0839a7-ef25-445d-88fe-29223dfab4a5" providerId="ADAL" clId="{F8E52220-67E0-4A3D-B0AC-B58A34E82092}" dt="2021-07-30T17:15:18.109" v="1303" actId="1582"/>
          <ac:spMkLst>
            <pc:docMk/>
            <pc:sldMk cId="414077245" sldId="670"/>
            <ac:spMk id="28" creationId="{1E839F2F-7A25-4895-AA28-1956341CEFED}"/>
          </ac:spMkLst>
        </pc:spChg>
        <pc:spChg chg="add del mod">
          <ac:chgData name="DOCENTE - MANUEL ALBERTO  GUEVARA  NAJARRO" userId="dc0839a7-ef25-445d-88fe-29223dfab4a5" providerId="ADAL" clId="{F8E52220-67E0-4A3D-B0AC-B58A34E82092}" dt="2021-07-30T17:21:19.781" v="1413" actId="1036"/>
          <ac:spMkLst>
            <pc:docMk/>
            <pc:sldMk cId="414077245" sldId="670"/>
            <ac:spMk id="37" creationId="{7B0DF7EC-BDFF-4C4D-9F41-059CFF6D8261}"/>
          </ac:spMkLst>
        </pc:spChg>
        <pc:spChg chg="add mod">
          <ac:chgData name="DOCENTE - MANUEL ALBERTO  GUEVARA  NAJARRO" userId="dc0839a7-ef25-445d-88fe-29223dfab4a5" providerId="ADAL" clId="{F8E52220-67E0-4A3D-B0AC-B58A34E82092}" dt="2021-07-30T17:20:25.474" v="1386" actId="1038"/>
          <ac:spMkLst>
            <pc:docMk/>
            <pc:sldMk cId="414077245" sldId="670"/>
            <ac:spMk id="39" creationId="{EA7C4E5E-928F-46D9-AD78-7B319B7359AE}"/>
          </ac:spMkLst>
        </pc:spChg>
        <pc:spChg chg="add mod">
          <ac:chgData name="DOCENTE - MANUEL ALBERTO  GUEVARA  NAJARRO" userId="dc0839a7-ef25-445d-88fe-29223dfab4a5" providerId="ADAL" clId="{F8E52220-67E0-4A3D-B0AC-B58A34E82092}" dt="2021-07-30T17:20:17.251" v="1378" actId="1076"/>
          <ac:spMkLst>
            <pc:docMk/>
            <pc:sldMk cId="414077245" sldId="670"/>
            <ac:spMk id="41" creationId="{6915DAC7-7C4F-4732-B8C7-AE56F5976126}"/>
          </ac:spMkLst>
        </pc:spChg>
        <pc:spChg chg="add mod">
          <ac:chgData name="DOCENTE - MANUEL ALBERTO  GUEVARA  NAJARRO" userId="dc0839a7-ef25-445d-88fe-29223dfab4a5" providerId="ADAL" clId="{F8E52220-67E0-4A3D-B0AC-B58A34E82092}" dt="2021-07-30T17:40:00.601" v="1513" actId="114"/>
          <ac:spMkLst>
            <pc:docMk/>
            <pc:sldMk cId="414077245" sldId="670"/>
            <ac:spMk id="52" creationId="{1EB02820-2E83-422B-86A6-AEC375308BED}"/>
          </ac:spMkLst>
        </pc:spChg>
        <pc:spChg chg="add mod">
          <ac:chgData name="DOCENTE - MANUEL ALBERTO  GUEVARA  NAJARRO" userId="dc0839a7-ef25-445d-88fe-29223dfab4a5" providerId="ADAL" clId="{F8E52220-67E0-4A3D-B0AC-B58A34E82092}" dt="2021-07-30T17:40:00.601" v="1513" actId="114"/>
          <ac:spMkLst>
            <pc:docMk/>
            <pc:sldMk cId="414077245" sldId="670"/>
            <ac:spMk id="53" creationId="{F044C405-310D-4B6C-AC5E-BEC5DD094096}"/>
          </ac:spMkLst>
        </pc:spChg>
        <pc:spChg chg="add mod">
          <ac:chgData name="DOCENTE - MANUEL ALBERTO  GUEVARA  NAJARRO" userId="dc0839a7-ef25-445d-88fe-29223dfab4a5" providerId="ADAL" clId="{F8E52220-67E0-4A3D-B0AC-B58A34E82092}" dt="2021-07-30T17:40:00.601" v="1513" actId="114"/>
          <ac:spMkLst>
            <pc:docMk/>
            <pc:sldMk cId="414077245" sldId="670"/>
            <ac:spMk id="55" creationId="{2E2951FC-C906-4F53-9C8D-A6E9E7DBA112}"/>
          </ac:spMkLst>
        </pc:spChg>
        <pc:spChg chg="add mod">
          <ac:chgData name="DOCENTE - MANUEL ALBERTO  GUEVARA  NAJARRO" userId="dc0839a7-ef25-445d-88fe-29223dfab4a5" providerId="ADAL" clId="{F8E52220-67E0-4A3D-B0AC-B58A34E82092}" dt="2021-07-30T17:40:00.601" v="1513" actId="114"/>
          <ac:spMkLst>
            <pc:docMk/>
            <pc:sldMk cId="414077245" sldId="670"/>
            <ac:spMk id="57" creationId="{56559B67-6457-4239-B2A9-C0359F5E1A88}"/>
          </ac:spMkLst>
        </pc:spChg>
        <pc:picChg chg="del">
          <ac:chgData name="DOCENTE - MANUEL ALBERTO  GUEVARA  NAJARRO" userId="dc0839a7-ef25-445d-88fe-29223dfab4a5" providerId="ADAL" clId="{F8E52220-67E0-4A3D-B0AC-B58A34E82092}" dt="2021-07-30T17:11:14.711" v="1235" actId="478"/>
          <ac:picMkLst>
            <pc:docMk/>
            <pc:sldMk cId="414077245" sldId="670"/>
            <ac:picMk id="38" creationId="{1D153924-E51D-4BC4-BDAE-0D3FF98781BE}"/>
          </ac:picMkLst>
        </pc:picChg>
        <pc:picChg chg="del">
          <ac:chgData name="DOCENTE - MANUEL ALBERTO  GUEVARA  NAJARRO" userId="dc0839a7-ef25-445d-88fe-29223dfab4a5" providerId="ADAL" clId="{F8E52220-67E0-4A3D-B0AC-B58A34E82092}" dt="2021-07-30T17:11:13.546" v="1234" actId="478"/>
          <ac:picMkLst>
            <pc:docMk/>
            <pc:sldMk cId="414077245" sldId="670"/>
            <ac:picMk id="40" creationId="{6B96A17C-D3C5-444A-9E5F-21F202566062}"/>
          </ac:picMkLst>
        </pc:picChg>
        <pc:picChg chg="del">
          <ac:chgData name="DOCENTE - MANUEL ALBERTO  GUEVARA  NAJARRO" userId="dc0839a7-ef25-445d-88fe-29223dfab4a5" providerId="ADAL" clId="{F8E52220-67E0-4A3D-B0AC-B58A34E82092}" dt="2021-07-30T17:11:15.314" v="1236" actId="478"/>
          <ac:picMkLst>
            <pc:docMk/>
            <pc:sldMk cId="414077245" sldId="670"/>
            <ac:picMk id="42" creationId="{7550A814-FA79-47A5-A8EE-5B295319FA8C}"/>
          </ac:picMkLst>
        </pc:picChg>
        <pc:picChg chg="add mod">
          <ac:chgData name="DOCENTE - MANUEL ALBERTO  GUEVARA  NAJARRO" userId="dc0839a7-ef25-445d-88fe-29223dfab4a5" providerId="ADAL" clId="{F8E52220-67E0-4A3D-B0AC-B58A34E82092}" dt="2021-07-30T17:34:51.199" v="1435" actId="1076"/>
          <ac:picMkLst>
            <pc:docMk/>
            <pc:sldMk cId="414077245" sldId="670"/>
            <ac:picMk id="43" creationId="{DE67B8D3-ACB1-4C3A-87C4-234749B8A35D}"/>
          </ac:picMkLst>
        </pc:picChg>
        <pc:picChg chg="del">
          <ac:chgData name="DOCENTE - MANUEL ALBERTO  GUEVARA  NAJARRO" userId="dc0839a7-ef25-445d-88fe-29223dfab4a5" providerId="ADAL" clId="{F8E52220-67E0-4A3D-B0AC-B58A34E82092}" dt="2021-07-30T17:11:13.034" v="1233" actId="478"/>
          <ac:picMkLst>
            <pc:docMk/>
            <pc:sldMk cId="414077245" sldId="670"/>
            <ac:picMk id="44" creationId="{0492A1C7-3914-4025-B0C1-213FB0E24B35}"/>
          </ac:picMkLst>
        </pc:picChg>
        <pc:picChg chg="add mod">
          <ac:chgData name="DOCENTE - MANUEL ALBERTO  GUEVARA  NAJARRO" userId="dc0839a7-ef25-445d-88fe-29223dfab4a5" providerId="ADAL" clId="{F8E52220-67E0-4A3D-B0AC-B58A34E82092}" dt="2021-07-30T17:34:58.842" v="1439" actId="1076"/>
          <ac:picMkLst>
            <pc:docMk/>
            <pc:sldMk cId="414077245" sldId="670"/>
            <ac:picMk id="46" creationId="{96372337-514F-431E-8AF2-0629E1FB0A81}"/>
          </ac:picMkLst>
        </pc:picChg>
        <pc:picChg chg="add mod">
          <ac:chgData name="DOCENTE - MANUEL ALBERTO  GUEVARA  NAJARRO" userId="dc0839a7-ef25-445d-88fe-29223dfab4a5" providerId="ADAL" clId="{F8E52220-67E0-4A3D-B0AC-B58A34E82092}" dt="2021-07-30T17:34:34.327" v="1430" actId="1076"/>
          <ac:picMkLst>
            <pc:docMk/>
            <pc:sldMk cId="414077245" sldId="670"/>
            <ac:picMk id="48" creationId="{B61DDFD4-1213-4EFB-B0F5-501D0A214CAC}"/>
          </ac:picMkLst>
        </pc:picChg>
        <pc:picChg chg="add mod">
          <ac:chgData name="DOCENTE - MANUEL ALBERTO  GUEVARA  NAJARRO" userId="dc0839a7-ef25-445d-88fe-29223dfab4a5" providerId="ADAL" clId="{F8E52220-67E0-4A3D-B0AC-B58A34E82092}" dt="2021-07-30T17:34:39.487" v="1431" actId="1076"/>
          <ac:picMkLst>
            <pc:docMk/>
            <pc:sldMk cId="414077245" sldId="670"/>
            <ac:picMk id="50" creationId="{3E7ADC82-F767-4674-AEAC-9D5249D69A64}"/>
          </ac:picMkLst>
        </pc:picChg>
        <pc:cxnChg chg="add mod">
          <ac:chgData name="DOCENTE - MANUEL ALBERTO  GUEVARA  NAJARRO" userId="dc0839a7-ef25-445d-88fe-29223dfab4a5" providerId="ADAL" clId="{F8E52220-67E0-4A3D-B0AC-B58A34E82092}" dt="2021-07-30T17:20:44.537" v="1390" actId="14100"/>
          <ac:cxnSpMkLst>
            <pc:docMk/>
            <pc:sldMk cId="414077245" sldId="670"/>
            <ac:cxnSpMk id="7" creationId="{023CE8E3-DDBD-4B2D-854E-3123EFF73FF4}"/>
          </ac:cxnSpMkLst>
        </pc:cxnChg>
        <pc:cxnChg chg="add mod">
          <ac:chgData name="DOCENTE - MANUEL ALBERTO  GUEVARA  NAJARRO" userId="dc0839a7-ef25-445d-88fe-29223dfab4a5" providerId="ADAL" clId="{F8E52220-67E0-4A3D-B0AC-B58A34E82092}" dt="2021-07-30T17:20:41.608" v="1389" actId="14100"/>
          <ac:cxnSpMkLst>
            <pc:docMk/>
            <pc:sldMk cId="414077245" sldId="670"/>
            <ac:cxnSpMk id="29" creationId="{EB9101CD-36AB-4C00-86B8-708C580447EC}"/>
          </ac:cxnSpMkLst>
        </pc:cxnChg>
        <pc:cxnChg chg="add mod">
          <ac:chgData name="DOCENTE - MANUEL ALBERTO  GUEVARA  NAJARRO" userId="dc0839a7-ef25-445d-88fe-29223dfab4a5" providerId="ADAL" clId="{F8E52220-67E0-4A3D-B0AC-B58A34E82092}" dt="2021-07-30T17:20:48.541" v="1391" actId="14100"/>
          <ac:cxnSpMkLst>
            <pc:docMk/>
            <pc:sldMk cId="414077245" sldId="670"/>
            <ac:cxnSpMk id="31" creationId="{470FDD88-DF50-4F7C-9522-9E6544D29914}"/>
          </ac:cxnSpMkLst>
        </pc:cxnChg>
        <pc:cxnChg chg="add del mod">
          <ac:chgData name="DOCENTE - MANUEL ALBERTO  GUEVARA  NAJARRO" userId="dc0839a7-ef25-445d-88fe-29223dfab4a5" providerId="ADAL" clId="{F8E52220-67E0-4A3D-B0AC-B58A34E82092}" dt="2021-07-30T17:39:54.069" v="1511" actId="14100"/>
          <ac:cxnSpMkLst>
            <pc:docMk/>
            <pc:sldMk cId="414077245" sldId="670"/>
            <ac:cxnSpMk id="59" creationId="{EC778EE0-7265-4138-94D5-9BE60E23339D}"/>
          </ac:cxnSpMkLst>
        </pc:cxnChg>
        <pc:cxnChg chg="add mod">
          <ac:chgData name="DOCENTE - MANUEL ALBERTO  GUEVARA  NAJARRO" userId="dc0839a7-ef25-445d-88fe-29223dfab4a5" providerId="ADAL" clId="{F8E52220-67E0-4A3D-B0AC-B58A34E82092}" dt="2021-07-30T17:38:32.367" v="1495" actId="14100"/>
          <ac:cxnSpMkLst>
            <pc:docMk/>
            <pc:sldMk cId="414077245" sldId="670"/>
            <ac:cxnSpMk id="60" creationId="{E9F4D8A9-AB50-4CD5-B1F1-10976D91227D}"/>
          </ac:cxnSpMkLst>
        </pc:cxnChg>
        <pc:cxnChg chg="add mod">
          <ac:chgData name="DOCENTE - MANUEL ALBERTO  GUEVARA  NAJARRO" userId="dc0839a7-ef25-445d-88fe-29223dfab4a5" providerId="ADAL" clId="{F8E52220-67E0-4A3D-B0AC-B58A34E82092}" dt="2021-07-30T17:38:46.543" v="1500" actId="1076"/>
          <ac:cxnSpMkLst>
            <pc:docMk/>
            <pc:sldMk cId="414077245" sldId="670"/>
            <ac:cxnSpMk id="64" creationId="{30F042F1-23DE-4839-A418-BF20C2D04274}"/>
          </ac:cxnSpMkLst>
        </pc:cxnChg>
        <pc:cxnChg chg="add mod">
          <ac:chgData name="DOCENTE - MANUEL ALBERTO  GUEVARA  NAJARRO" userId="dc0839a7-ef25-445d-88fe-29223dfab4a5" providerId="ADAL" clId="{F8E52220-67E0-4A3D-B0AC-B58A34E82092}" dt="2021-07-30T17:39:08.361" v="1506" actId="14100"/>
          <ac:cxnSpMkLst>
            <pc:docMk/>
            <pc:sldMk cId="414077245" sldId="670"/>
            <ac:cxnSpMk id="69" creationId="{06C7E618-B076-479B-AFC9-2ACE89197526}"/>
          </ac:cxnSpMkLst>
        </pc:cxnChg>
      </pc:sldChg>
      <pc:sldChg chg="addSp delSp modSp add mod">
        <pc:chgData name="DOCENTE - MANUEL ALBERTO  GUEVARA  NAJARRO" userId="dc0839a7-ef25-445d-88fe-29223dfab4a5" providerId="ADAL" clId="{F8E52220-67E0-4A3D-B0AC-B58A34E82092}" dt="2021-07-30T17:57:05.470" v="1657" actId="207"/>
        <pc:sldMkLst>
          <pc:docMk/>
          <pc:sldMk cId="438010162" sldId="671"/>
        </pc:sldMkLst>
        <pc:spChg chg="add del">
          <ac:chgData name="DOCENTE - MANUEL ALBERTO  GUEVARA  NAJARRO" userId="dc0839a7-ef25-445d-88fe-29223dfab4a5" providerId="ADAL" clId="{F8E52220-67E0-4A3D-B0AC-B58A34E82092}" dt="2021-07-30T17:55:36.792" v="1637" actId="478"/>
          <ac:spMkLst>
            <pc:docMk/>
            <pc:sldMk cId="438010162" sldId="671"/>
            <ac:spMk id="2" creationId="{34A139DD-07E6-4A8B-BA5C-E2F5C9FEDC4D}"/>
          </ac:spMkLst>
        </pc:spChg>
        <pc:spChg chg="add del mod">
          <ac:chgData name="DOCENTE - MANUEL ALBERTO  GUEVARA  NAJARRO" userId="dc0839a7-ef25-445d-88fe-29223dfab4a5" providerId="ADAL" clId="{F8E52220-67E0-4A3D-B0AC-B58A34E82092}" dt="2021-07-30T17:55:35.831" v="1636" actId="478"/>
          <ac:spMkLst>
            <pc:docMk/>
            <pc:sldMk cId="438010162" sldId="671"/>
            <ac:spMk id="3" creationId="{45E08226-0932-4E09-875C-314F6CC8042D}"/>
          </ac:spMkLst>
        </pc:spChg>
        <pc:spChg chg="mod">
          <ac:chgData name="DOCENTE - MANUEL ALBERTO  GUEVARA  NAJARRO" userId="dc0839a7-ef25-445d-88fe-29223dfab4a5" providerId="ADAL" clId="{F8E52220-67E0-4A3D-B0AC-B58A34E82092}" dt="2021-07-30T17:57:05.470" v="1657" actId="207"/>
          <ac:spMkLst>
            <pc:docMk/>
            <pc:sldMk cId="438010162" sldId="671"/>
            <ac:spMk id="4" creationId="{F598E1D9-8347-4C1F-84D8-E82882CF0403}"/>
          </ac:spMkLst>
        </pc:spChg>
        <pc:spChg chg="add del mod">
          <ac:chgData name="DOCENTE - MANUEL ALBERTO  GUEVARA  NAJARRO" userId="dc0839a7-ef25-445d-88fe-29223dfab4a5" providerId="ADAL" clId="{F8E52220-67E0-4A3D-B0AC-B58A34E82092}" dt="2021-07-30T17:55:28.300" v="1632"/>
          <ac:spMkLst>
            <pc:docMk/>
            <pc:sldMk cId="438010162" sldId="671"/>
            <ac:spMk id="5" creationId="{9A71C42E-81B1-41B7-A496-DB35B11C7E76}"/>
          </ac:spMkLst>
        </pc:spChg>
        <pc:spChg chg="mod">
          <ac:chgData name="DOCENTE - MANUEL ALBERTO  GUEVARA  NAJARRO" userId="dc0839a7-ef25-445d-88fe-29223dfab4a5" providerId="ADAL" clId="{F8E52220-67E0-4A3D-B0AC-B58A34E82092}" dt="2021-07-30T17:42:06.124" v="1530" actId="207"/>
          <ac:spMkLst>
            <pc:docMk/>
            <pc:sldMk cId="438010162" sldId="671"/>
            <ac:spMk id="26" creationId="{E5D49D90-279A-48ED-B53F-7492EC366CCD}"/>
          </ac:spMkLst>
        </pc:spChg>
        <pc:spChg chg="add mod">
          <ac:chgData name="DOCENTE - MANUEL ALBERTO  GUEVARA  NAJARRO" userId="dc0839a7-ef25-445d-88fe-29223dfab4a5" providerId="ADAL" clId="{F8E52220-67E0-4A3D-B0AC-B58A34E82092}" dt="2021-07-30T17:43:05.010" v="1604" actId="20577"/>
          <ac:spMkLst>
            <pc:docMk/>
            <pc:sldMk cId="438010162" sldId="671"/>
            <ac:spMk id="30" creationId="{1357016E-AA4F-46E2-B399-294C180AE2FD}"/>
          </ac:spMkLst>
        </pc:spChg>
        <pc:spChg chg="add mod">
          <ac:chgData name="DOCENTE - MANUEL ALBERTO  GUEVARA  NAJARRO" userId="dc0839a7-ef25-445d-88fe-29223dfab4a5" providerId="ADAL" clId="{F8E52220-67E0-4A3D-B0AC-B58A34E82092}" dt="2021-07-30T17:43:33.975" v="1625" actId="20577"/>
          <ac:spMkLst>
            <pc:docMk/>
            <pc:sldMk cId="438010162" sldId="671"/>
            <ac:spMk id="32" creationId="{FA15D5CB-A469-40CC-BF9F-1A25556F0535}"/>
          </ac:spMkLst>
        </pc:spChg>
        <pc:spChg chg="add mod">
          <ac:chgData name="DOCENTE - MANUEL ALBERTO  GUEVARA  NAJARRO" userId="dc0839a7-ef25-445d-88fe-29223dfab4a5" providerId="ADAL" clId="{F8E52220-67E0-4A3D-B0AC-B58A34E82092}" dt="2021-07-30T17:56:19.209" v="1653" actId="122"/>
          <ac:spMkLst>
            <pc:docMk/>
            <pc:sldMk cId="438010162" sldId="671"/>
            <ac:spMk id="34" creationId="{CF79A1BD-2423-42CC-97C9-C69E7D338C6F}"/>
          </ac:spMkLst>
        </pc:spChg>
        <pc:spChg chg="mod">
          <ac:chgData name="DOCENTE - MANUEL ALBERTO  GUEVARA  NAJARRO" userId="dc0839a7-ef25-445d-88fe-29223dfab4a5" providerId="ADAL" clId="{F8E52220-67E0-4A3D-B0AC-B58A34E82092}" dt="2021-07-30T17:42:06.124" v="1530" actId="207"/>
          <ac:spMkLst>
            <pc:docMk/>
            <pc:sldMk cId="438010162" sldId="671"/>
            <ac:spMk id="37" creationId="{7B0DF7EC-BDFF-4C4D-9F41-059CFF6D8261}"/>
          </ac:spMkLst>
        </pc:spChg>
        <pc:spChg chg="mod">
          <ac:chgData name="DOCENTE - MANUEL ALBERTO  GUEVARA  NAJARRO" userId="dc0839a7-ef25-445d-88fe-29223dfab4a5" providerId="ADAL" clId="{F8E52220-67E0-4A3D-B0AC-B58A34E82092}" dt="2021-07-30T17:42:06.124" v="1530" actId="207"/>
          <ac:spMkLst>
            <pc:docMk/>
            <pc:sldMk cId="438010162" sldId="671"/>
            <ac:spMk id="39" creationId="{EA7C4E5E-928F-46D9-AD78-7B319B7359AE}"/>
          </ac:spMkLst>
        </pc:spChg>
        <pc:spChg chg="mod">
          <ac:chgData name="DOCENTE - MANUEL ALBERTO  GUEVARA  NAJARRO" userId="dc0839a7-ef25-445d-88fe-29223dfab4a5" providerId="ADAL" clId="{F8E52220-67E0-4A3D-B0AC-B58A34E82092}" dt="2021-07-30T17:42:06.124" v="1530" actId="207"/>
          <ac:spMkLst>
            <pc:docMk/>
            <pc:sldMk cId="438010162" sldId="671"/>
            <ac:spMk id="41" creationId="{6915DAC7-7C4F-4732-B8C7-AE56F5976126}"/>
          </ac:spMkLst>
        </pc:spChg>
        <pc:spChg chg="mod">
          <ac:chgData name="DOCENTE - MANUEL ALBERTO  GUEVARA  NAJARRO" userId="dc0839a7-ef25-445d-88fe-29223dfab4a5" providerId="ADAL" clId="{F8E52220-67E0-4A3D-B0AC-B58A34E82092}" dt="2021-07-30T17:42:52.997" v="1588" actId="1036"/>
          <ac:spMkLst>
            <pc:docMk/>
            <pc:sldMk cId="438010162" sldId="671"/>
            <ac:spMk id="52" creationId="{1EB02820-2E83-422B-86A6-AEC375308BED}"/>
          </ac:spMkLst>
        </pc:spChg>
        <pc:spChg chg="mod">
          <ac:chgData name="DOCENTE - MANUEL ALBERTO  GUEVARA  NAJARRO" userId="dc0839a7-ef25-445d-88fe-29223dfab4a5" providerId="ADAL" clId="{F8E52220-67E0-4A3D-B0AC-B58A34E82092}" dt="2021-07-30T17:56:40.369" v="1655" actId="1076"/>
          <ac:spMkLst>
            <pc:docMk/>
            <pc:sldMk cId="438010162" sldId="671"/>
            <ac:spMk id="53" creationId="{F044C405-310D-4B6C-AC5E-BEC5DD094096}"/>
          </ac:spMkLst>
        </pc:spChg>
        <pc:spChg chg="mod">
          <ac:chgData name="DOCENTE - MANUEL ALBERTO  GUEVARA  NAJARRO" userId="dc0839a7-ef25-445d-88fe-29223dfab4a5" providerId="ADAL" clId="{F8E52220-67E0-4A3D-B0AC-B58A34E82092}" dt="2021-07-30T17:56:46.774" v="1656" actId="1076"/>
          <ac:spMkLst>
            <pc:docMk/>
            <pc:sldMk cId="438010162" sldId="671"/>
            <ac:spMk id="55" creationId="{2E2951FC-C906-4F53-9C8D-A6E9E7DBA112}"/>
          </ac:spMkLst>
        </pc:spChg>
        <pc:spChg chg="mod">
          <ac:chgData name="DOCENTE - MANUEL ALBERTO  GUEVARA  NAJARRO" userId="dc0839a7-ef25-445d-88fe-29223dfab4a5" providerId="ADAL" clId="{F8E52220-67E0-4A3D-B0AC-B58A34E82092}" dt="2021-07-30T17:56:37.897" v="1654" actId="1076"/>
          <ac:spMkLst>
            <pc:docMk/>
            <pc:sldMk cId="438010162" sldId="671"/>
            <ac:spMk id="57" creationId="{56559B67-6457-4239-B2A9-C0359F5E1A88}"/>
          </ac:spMkLst>
        </pc:spChg>
        <pc:picChg chg="del">
          <ac:chgData name="DOCENTE - MANUEL ALBERTO  GUEVARA  NAJARRO" userId="dc0839a7-ef25-445d-88fe-29223dfab4a5" providerId="ADAL" clId="{F8E52220-67E0-4A3D-B0AC-B58A34E82092}" dt="2021-07-30T17:41:58.292" v="1515" actId="478"/>
          <ac:picMkLst>
            <pc:docMk/>
            <pc:sldMk cId="438010162" sldId="671"/>
            <ac:picMk id="43" creationId="{DE67B8D3-ACB1-4C3A-87C4-234749B8A35D}"/>
          </ac:picMkLst>
        </pc:picChg>
        <pc:picChg chg="del">
          <ac:chgData name="DOCENTE - MANUEL ALBERTO  GUEVARA  NAJARRO" userId="dc0839a7-ef25-445d-88fe-29223dfab4a5" providerId="ADAL" clId="{F8E52220-67E0-4A3D-B0AC-B58A34E82092}" dt="2021-07-30T17:41:58.292" v="1515" actId="478"/>
          <ac:picMkLst>
            <pc:docMk/>
            <pc:sldMk cId="438010162" sldId="671"/>
            <ac:picMk id="46" creationId="{96372337-514F-431E-8AF2-0629E1FB0A81}"/>
          </ac:picMkLst>
        </pc:picChg>
        <pc:picChg chg="del">
          <ac:chgData name="DOCENTE - MANUEL ALBERTO  GUEVARA  NAJARRO" userId="dc0839a7-ef25-445d-88fe-29223dfab4a5" providerId="ADAL" clId="{F8E52220-67E0-4A3D-B0AC-B58A34E82092}" dt="2021-07-30T17:41:58.292" v="1515" actId="478"/>
          <ac:picMkLst>
            <pc:docMk/>
            <pc:sldMk cId="438010162" sldId="671"/>
            <ac:picMk id="48" creationId="{B61DDFD4-1213-4EFB-B0F5-501D0A214CAC}"/>
          </ac:picMkLst>
        </pc:picChg>
        <pc:picChg chg="del">
          <ac:chgData name="DOCENTE - MANUEL ALBERTO  GUEVARA  NAJARRO" userId="dc0839a7-ef25-445d-88fe-29223dfab4a5" providerId="ADAL" clId="{F8E52220-67E0-4A3D-B0AC-B58A34E82092}" dt="2021-07-30T17:41:58.292" v="1515" actId="478"/>
          <ac:picMkLst>
            <pc:docMk/>
            <pc:sldMk cId="438010162" sldId="671"/>
            <ac:picMk id="50" creationId="{3E7ADC82-F767-4674-AEAC-9D5249D69A64}"/>
          </ac:picMkLst>
        </pc:picChg>
        <pc:cxnChg chg="mod">
          <ac:chgData name="DOCENTE - MANUEL ALBERTO  GUEVARA  NAJARRO" userId="dc0839a7-ef25-445d-88fe-29223dfab4a5" providerId="ADAL" clId="{F8E52220-67E0-4A3D-B0AC-B58A34E82092}" dt="2021-07-30T17:56:02.207" v="1646" actId="1076"/>
          <ac:cxnSpMkLst>
            <pc:docMk/>
            <pc:sldMk cId="438010162" sldId="671"/>
            <ac:cxnSpMk id="7" creationId="{023CE8E3-DDBD-4B2D-854E-3123EFF73FF4}"/>
          </ac:cxnSpMkLst>
        </pc:cxnChg>
        <pc:cxnChg chg="mod">
          <ac:chgData name="DOCENTE - MANUEL ALBERTO  GUEVARA  NAJARRO" userId="dc0839a7-ef25-445d-88fe-29223dfab4a5" providerId="ADAL" clId="{F8E52220-67E0-4A3D-B0AC-B58A34E82092}" dt="2021-07-30T17:56:02.207" v="1646" actId="1076"/>
          <ac:cxnSpMkLst>
            <pc:docMk/>
            <pc:sldMk cId="438010162" sldId="671"/>
            <ac:cxnSpMk id="29" creationId="{EB9101CD-36AB-4C00-86B8-708C580447EC}"/>
          </ac:cxnSpMkLst>
        </pc:cxnChg>
        <pc:cxnChg chg="mod">
          <ac:chgData name="DOCENTE - MANUEL ALBERTO  GUEVARA  NAJARRO" userId="dc0839a7-ef25-445d-88fe-29223dfab4a5" providerId="ADAL" clId="{F8E52220-67E0-4A3D-B0AC-B58A34E82092}" dt="2021-07-30T17:56:02.207" v="1646" actId="1076"/>
          <ac:cxnSpMkLst>
            <pc:docMk/>
            <pc:sldMk cId="438010162" sldId="671"/>
            <ac:cxnSpMk id="31" creationId="{470FDD88-DF50-4F7C-9522-9E6544D29914}"/>
          </ac:cxnSpMkLst>
        </pc:cxnChg>
        <pc:cxnChg chg="del mod">
          <ac:chgData name="DOCENTE - MANUEL ALBERTO  GUEVARA  NAJARRO" userId="dc0839a7-ef25-445d-88fe-29223dfab4a5" providerId="ADAL" clId="{F8E52220-67E0-4A3D-B0AC-B58A34E82092}" dt="2021-07-30T17:42:16.333" v="1531" actId="478"/>
          <ac:cxnSpMkLst>
            <pc:docMk/>
            <pc:sldMk cId="438010162" sldId="671"/>
            <ac:cxnSpMk id="59" creationId="{EC778EE0-7265-4138-94D5-9BE60E23339D}"/>
          </ac:cxnSpMkLst>
        </pc:cxnChg>
        <pc:cxnChg chg="del mod">
          <ac:chgData name="DOCENTE - MANUEL ALBERTO  GUEVARA  NAJARRO" userId="dc0839a7-ef25-445d-88fe-29223dfab4a5" providerId="ADAL" clId="{F8E52220-67E0-4A3D-B0AC-B58A34E82092}" dt="2021-07-30T17:42:16.333" v="1531" actId="478"/>
          <ac:cxnSpMkLst>
            <pc:docMk/>
            <pc:sldMk cId="438010162" sldId="671"/>
            <ac:cxnSpMk id="60" creationId="{E9F4D8A9-AB50-4CD5-B1F1-10976D91227D}"/>
          </ac:cxnSpMkLst>
        </pc:cxnChg>
        <pc:cxnChg chg="del mod">
          <ac:chgData name="DOCENTE - MANUEL ALBERTO  GUEVARA  NAJARRO" userId="dc0839a7-ef25-445d-88fe-29223dfab4a5" providerId="ADAL" clId="{F8E52220-67E0-4A3D-B0AC-B58A34E82092}" dt="2021-07-30T17:42:16.333" v="1531" actId="478"/>
          <ac:cxnSpMkLst>
            <pc:docMk/>
            <pc:sldMk cId="438010162" sldId="671"/>
            <ac:cxnSpMk id="64" creationId="{30F042F1-23DE-4839-A418-BF20C2D04274}"/>
          </ac:cxnSpMkLst>
        </pc:cxnChg>
        <pc:cxnChg chg="del mod">
          <ac:chgData name="DOCENTE - MANUEL ALBERTO  GUEVARA  NAJARRO" userId="dc0839a7-ef25-445d-88fe-29223dfab4a5" providerId="ADAL" clId="{F8E52220-67E0-4A3D-B0AC-B58A34E82092}" dt="2021-07-30T17:42:16.333" v="1531" actId="478"/>
          <ac:cxnSpMkLst>
            <pc:docMk/>
            <pc:sldMk cId="438010162" sldId="671"/>
            <ac:cxnSpMk id="69" creationId="{06C7E618-B076-479B-AFC9-2ACE89197526}"/>
          </ac:cxnSpMkLst>
        </pc:cxnChg>
      </pc:sldChg>
      <pc:sldChg chg="addSp delSp modSp add mod">
        <pc:chgData name="DOCENTE - MANUEL ALBERTO  GUEVARA  NAJARRO" userId="dc0839a7-ef25-445d-88fe-29223dfab4a5" providerId="ADAL" clId="{F8E52220-67E0-4A3D-B0AC-B58A34E82092}" dt="2021-07-30T19:25:26.139" v="1822" actId="1036"/>
        <pc:sldMkLst>
          <pc:docMk/>
          <pc:sldMk cId="2107042681" sldId="672"/>
        </pc:sldMkLst>
        <pc:spChg chg="add mod">
          <ac:chgData name="DOCENTE - MANUEL ALBERTO  GUEVARA  NAJARRO" userId="dc0839a7-ef25-445d-88fe-29223dfab4a5" providerId="ADAL" clId="{F8E52220-67E0-4A3D-B0AC-B58A34E82092}" dt="2021-07-30T18:21:23.973" v="1766" actId="1036"/>
          <ac:spMkLst>
            <pc:docMk/>
            <pc:sldMk cId="2107042681" sldId="672"/>
            <ac:spMk id="3" creationId="{E3E08036-EE6B-4885-9342-A63493C6468C}"/>
          </ac:spMkLst>
        </pc:spChg>
        <pc:spChg chg="mod">
          <ac:chgData name="DOCENTE - MANUEL ALBERTO  GUEVARA  NAJARRO" userId="dc0839a7-ef25-445d-88fe-29223dfab4a5" providerId="ADAL" clId="{F8E52220-67E0-4A3D-B0AC-B58A34E82092}" dt="2021-07-30T18:21:33.358" v="1770" actId="20577"/>
          <ac:spMkLst>
            <pc:docMk/>
            <pc:sldMk cId="2107042681" sldId="672"/>
            <ac:spMk id="8" creationId="{84313B48-4009-4253-8365-AEF6BEFEFD0E}"/>
          </ac:spMkLst>
        </pc:spChg>
        <pc:spChg chg="add mod">
          <ac:chgData name="DOCENTE - MANUEL ALBERTO  GUEVARA  NAJARRO" userId="dc0839a7-ef25-445d-88fe-29223dfab4a5" providerId="ADAL" clId="{F8E52220-67E0-4A3D-B0AC-B58A34E82092}" dt="2021-07-30T19:25:26.139" v="1822" actId="1036"/>
          <ac:spMkLst>
            <pc:docMk/>
            <pc:sldMk cId="2107042681" sldId="672"/>
            <ac:spMk id="10" creationId="{3FBEA297-D68A-4A8D-AF00-391F1F0CC65C}"/>
          </ac:spMkLst>
        </pc:spChg>
        <pc:picChg chg="add del mod">
          <ac:chgData name="DOCENTE - MANUEL ALBERTO  GUEVARA  NAJARRO" userId="dc0839a7-ef25-445d-88fe-29223dfab4a5" providerId="ADAL" clId="{F8E52220-67E0-4A3D-B0AC-B58A34E82092}" dt="2021-07-30T18:20:33.983" v="1733" actId="478"/>
          <ac:picMkLst>
            <pc:docMk/>
            <pc:sldMk cId="2107042681" sldId="672"/>
            <ac:picMk id="6" creationId="{D79A8C0F-8741-42FF-864E-335429AAEA6A}"/>
          </ac:picMkLst>
        </pc:picChg>
        <pc:picChg chg="add mod">
          <ac:chgData name="DOCENTE - MANUEL ALBERTO  GUEVARA  NAJARRO" userId="dc0839a7-ef25-445d-88fe-29223dfab4a5" providerId="ADAL" clId="{F8E52220-67E0-4A3D-B0AC-B58A34E82092}" dt="2021-07-30T18:21:23.973" v="1766" actId="1036"/>
          <ac:picMkLst>
            <pc:docMk/>
            <pc:sldMk cId="2107042681" sldId="672"/>
            <ac:picMk id="7" creationId="{32F91487-B34B-42EB-91BC-ED26C69360D2}"/>
          </ac:picMkLst>
        </pc:picChg>
        <pc:picChg chg="del">
          <ac:chgData name="DOCENTE - MANUEL ALBERTO  GUEVARA  NAJARRO" userId="dc0839a7-ef25-445d-88fe-29223dfab4a5" providerId="ADAL" clId="{F8E52220-67E0-4A3D-B0AC-B58A34E82092}" dt="2021-07-30T18:19:49.572" v="1731" actId="478"/>
          <ac:picMkLst>
            <pc:docMk/>
            <pc:sldMk cId="2107042681" sldId="672"/>
            <ac:picMk id="9" creationId="{DE289304-C571-49B9-A49E-8497538AC444}"/>
          </ac:picMkLst>
        </pc:picChg>
      </pc:sldChg>
      <pc:sldChg chg="modSp add mod">
        <pc:chgData name="DOCENTE - MANUEL ALBERTO  GUEVARA  NAJARRO" userId="dc0839a7-ef25-445d-88fe-29223dfab4a5" providerId="ADAL" clId="{F8E52220-67E0-4A3D-B0AC-B58A34E82092}" dt="2021-07-30T18:22:41.171" v="1792"/>
        <pc:sldMkLst>
          <pc:docMk/>
          <pc:sldMk cId="4171171204" sldId="673"/>
        </pc:sldMkLst>
        <pc:spChg chg="mod">
          <ac:chgData name="DOCENTE - MANUEL ALBERTO  GUEVARA  NAJARRO" userId="dc0839a7-ef25-445d-88fe-29223dfab4a5" providerId="ADAL" clId="{F8E52220-67E0-4A3D-B0AC-B58A34E82092}" dt="2021-07-30T18:22:17.028" v="1791" actId="1038"/>
          <ac:spMkLst>
            <pc:docMk/>
            <pc:sldMk cId="4171171204" sldId="673"/>
            <ac:spMk id="3" creationId="{E3E08036-EE6B-4885-9342-A63493C6468C}"/>
          </ac:spMkLst>
        </pc:spChg>
        <pc:spChg chg="mod">
          <ac:chgData name="DOCENTE - MANUEL ALBERTO  GUEVARA  NAJARRO" userId="dc0839a7-ef25-445d-88fe-29223dfab4a5" providerId="ADAL" clId="{F8E52220-67E0-4A3D-B0AC-B58A34E82092}" dt="2021-07-30T18:22:41.171" v="1792"/>
          <ac:spMkLst>
            <pc:docMk/>
            <pc:sldMk cId="4171171204" sldId="673"/>
            <ac:spMk id="8" creationId="{84313B48-4009-4253-8365-AEF6BEFEFD0E}"/>
          </ac:spMkLst>
        </pc:spChg>
        <pc:picChg chg="mod">
          <ac:chgData name="DOCENTE - MANUEL ALBERTO  GUEVARA  NAJARRO" userId="dc0839a7-ef25-445d-88fe-29223dfab4a5" providerId="ADAL" clId="{F8E52220-67E0-4A3D-B0AC-B58A34E82092}" dt="2021-07-30T18:22:17.028" v="1791" actId="1038"/>
          <ac:picMkLst>
            <pc:docMk/>
            <pc:sldMk cId="4171171204" sldId="673"/>
            <ac:picMk id="7" creationId="{32F91487-B34B-42EB-91BC-ED26C69360D2}"/>
          </ac:picMkLst>
        </pc:picChg>
      </pc:sldChg>
      <pc:sldChg chg="addSp delSp modSp new mod">
        <pc:chgData name="DOCENTE - MANUEL ALBERTO  GUEVARA  NAJARRO" userId="dc0839a7-ef25-445d-88fe-29223dfab4a5" providerId="ADAL" clId="{F8E52220-67E0-4A3D-B0AC-B58A34E82092}" dt="2021-07-30T19:25:14.166" v="1811" actId="22"/>
        <pc:sldMkLst>
          <pc:docMk/>
          <pc:sldMk cId="417869196" sldId="674"/>
        </pc:sldMkLst>
        <pc:spChg chg="del">
          <ac:chgData name="DOCENTE - MANUEL ALBERTO  GUEVARA  NAJARRO" userId="dc0839a7-ef25-445d-88fe-29223dfab4a5" providerId="ADAL" clId="{F8E52220-67E0-4A3D-B0AC-B58A34E82092}" dt="2021-07-30T19:22:59.356" v="1794" actId="478"/>
          <ac:spMkLst>
            <pc:docMk/>
            <pc:sldMk cId="417869196" sldId="674"/>
            <ac:spMk id="2" creationId="{5AA5BF5B-631E-4909-BBE0-DE5D6C192C43}"/>
          </ac:spMkLst>
        </pc:spChg>
        <pc:spChg chg="del">
          <ac:chgData name="DOCENTE - MANUEL ALBERTO  GUEVARA  NAJARRO" userId="dc0839a7-ef25-445d-88fe-29223dfab4a5" providerId="ADAL" clId="{F8E52220-67E0-4A3D-B0AC-B58A34E82092}" dt="2021-07-30T19:22:59.356" v="1794" actId="478"/>
          <ac:spMkLst>
            <pc:docMk/>
            <pc:sldMk cId="417869196" sldId="674"/>
            <ac:spMk id="3" creationId="{06F48DBD-30B3-40D3-A722-B3104B7FE5F4}"/>
          </ac:spMkLst>
        </pc:spChg>
        <pc:spChg chg="del">
          <ac:chgData name="DOCENTE - MANUEL ALBERTO  GUEVARA  NAJARRO" userId="dc0839a7-ef25-445d-88fe-29223dfab4a5" providerId="ADAL" clId="{F8E52220-67E0-4A3D-B0AC-B58A34E82092}" dt="2021-07-30T19:22:59.356" v="1794" actId="478"/>
          <ac:spMkLst>
            <pc:docMk/>
            <pc:sldMk cId="417869196" sldId="674"/>
            <ac:spMk id="4" creationId="{924A1FBC-584B-4A64-9AA2-BB078D980C8C}"/>
          </ac:spMkLst>
        </pc:spChg>
        <pc:spChg chg="add del">
          <ac:chgData name="DOCENTE - MANUEL ALBERTO  GUEVARA  NAJARRO" userId="dc0839a7-ef25-445d-88fe-29223dfab4a5" providerId="ADAL" clId="{F8E52220-67E0-4A3D-B0AC-B58A34E82092}" dt="2021-07-30T19:25:14.166" v="1811" actId="22"/>
          <ac:spMkLst>
            <pc:docMk/>
            <pc:sldMk cId="417869196" sldId="674"/>
            <ac:spMk id="9" creationId="{FF75615F-CC16-49F7-8E28-60372AD64F10}"/>
          </ac:spMkLst>
        </pc:spChg>
        <pc:picChg chg="add mod">
          <ac:chgData name="DOCENTE - MANUEL ALBERTO  GUEVARA  NAJARRO" userId="dc0839a7-ef25-445d-88fe-29223dfab4a5" providerId="ADAL" clId="{F8E52220-67E0-4A3D-B0AC-B58A34E82092}" dt="2021-07-30T19:23:04.764" v="1796" actId="1076"/>
          <ac:picMkLst>
            <pc:docMk/>
            <pc:sldMk cId="417869196" sldId="674"/>
            <ac:picMk id="6" creationId="{544169D0-D4E4-4576-9FA1-CF7355BDABAF}"/>
          </ac:picMkLst>
        </pc:picChg>
        <pc:picChg chg="add del mod">
          <ac:chgData name="DOCENTE - MANUEL ALBERTO  GUEVARA  NAJARRO" userId="dc0839a7-ef25-445d-88fe-29223dfab4a5" providerId="ADAL" clId="{F8E52220-67E0-4A3D-B0AC-B58A34E82092}" dt="2021-07-30T19:23:28.560" v="1798"/>
          <ac:picMkLst>
            <pc:docMk/>
            <pc:sldMk cId="417869196" sldId="674"/>
            <ac:picMk id="7" creationId="{7C1C2B97-8B24-4ADF-9A11-82DED94F015F}"/>
          </ac:picMkLst>
        </pc:picChg>
      </pc:sldChg>
      <pc:sldChg chg="modSp add mod setBg">
        <pc:chgData name="DOCENTE - MANUEL ALBERTO  GUEVARA  NAJARRO" userId="dc0839a7-ef25-445d-88fe-29223dfab4a5" providerId="ADAL" clId="{F8E52220-67E0-4A3D-B0AC-B58A34E82092}" dt="2021-07-30T19:24:23.100" v="1808" actId="208"/>
        <pc:sldMkLst>
          <pc:docMk/>
          <pc:sldMk cId="4273932126" sldId="971"/>
        </pc:sldMkLst>
        <pc:spChg chg="mod">
          <ac:chgData name="DOCENTE - MANUEL ALBERTO  GUEVARA  NAJARRO" userId="dc0839a7-ef25-445d-88fe-29223dfab4a5" providerId="ADAL" clId="{F8E52220-67E0-4A3D-B0AC-B58A34E82092}" dt="2021-07-30T19:24:06.272" v="1805" actId="207"/>
          <ac:spMkLst>
            <pc:docMk/>
            <pc:sldMk cId="4273932126" sldId="971"/>
            <ac:spMk id="2" creationId="{A34FF56B-5619-4D8F-B88B-1A973DCE8F82}"/>
          </ac:spMkLst>
        </pc:spChg>
        <pc:spChg chg="mod">
          <ac:chgData name="DOCENTE - MANUEL ALBERTO  GUEVARA  NAJARRO" userId="dc0839a7-ef25-445d-88fe-29223dfab4a5" providerId="ADAL" clId="{F8E52220-67E0-4A3D-B0AC-B58A34E82092}" dt="2021-07-30T19:23:49.674" v="1801" actId="207"/>
          <ac:spMkLst>
            <pc:docMk/>
            <pc:sldMk cId="4273932126" sldId="971"/>
            <ac:spMk id="3" creationId="{91E3E2C5-0616-4825-94B7-AB24D26F833A}"/>
          </ac:spMkLst>
        </pc:spChg>
        <pc:spChg chg="mod">
          <ac:chgData name="DOCENTE - MANUEL ALBERTO  GUEVARA  NAJARRO" userId="dc0839a7-ef25-445d-88fe-29223dfab4a5" providerId="ADAL" clId="{F8E52220-67E0-4A3D-B0AC-B58A34E82092}" dt="2021-07-30T19:24:06.272" v="1805" actId="207"/>
          <ac:spMkLst>
            <pc:docMk/>
            <pc:sldMk cId="4273932126" sldId="971"/>
            <ac:spMk id="4" creationId="{B8F3C692-25F7-4989-AA4E-A697ED205F82}"/>
          </ac:spMkLst>
        </pc:spChg>
        <pc:spChg chg="mod">
          <ac:chgData name="DOCENTE - MANUEL ALBERTO  GUEVARA  NAJARRO" userId="dc0839a7-ef25-445d-88fe-29223dfab4a5" providerId="ADAL" clId="{F8E52220-67E0-4A3D-B0AC-B58A34E82092}" dt="2021-07-30T19:24:06.272" v="1805" actId="207"/>
          <ac:spMkLst>
            <pc:docMk/>
            <pc:sldMk cId="4273932126" sldId="971"/>
            <ac:spMk id="5" creationId="{3560B040-3485-4DDE-9337-1CB7CEFCA141}"/>
          </ac:spMkLst>
        </pc:spChg>
        <pc:spChg chg="mod">
          <ac:chgData name="DOCENTE - MANUEL ALBERTO  GUEVARA  NAJARRO" userId="dc0839a7-ef25-445d-88fe-29223dfab4a5" providerId="ADAL" clId="{F8E52220-67E0-4A3D-B0AC-B58A34E82092}" dt="2021-07-30T19:24:06.272" v="1805" actId="207"/>
          <ac:spMkLst>
            <pc:docMk/>
            <pc:sldMk cId="4273932126" sldId="971"/>
            <ac:spMk id="6" creationId="{1F6AB40D-8810-42D8-B822-4D41926E7832}"/>
          </ac:spMkLst>
        </pc:spChg>
        <pc:spChg chg="mod">
          <ac:chgData name="DOCENTE - MANUEL ALBERTO  GUEVARA  NAJARRO" userId="dc0839a7-ef25-445d-88fe-29223dfab4a5" providerId="ADAL" clId="{F8E52220-67E0-4A3D-B0AC-B58A34E82092}" dt="2021-07-30T19:24:06.272" v="1805" actId="207"/>
          <ac:spMkLst>
            <pc:docMk/>
            <pc:sldMk cId="4273932126" sldId="971"/>
            <ac:spMk id="7" creationId="{AAB35A4F-5D62-480B-B611-B1FF8FC6548E}"/>
          </ac:spMkLst>
        </pc:spChg>
        <pc:spChg chg="mod">
          <ac:chgData name="DOCENTE - MANUEL ALBERTO  GUEVARA  NAJARRO" userId="dc0839a7-ef25-445d-88fe-29223dfab4a5" providerId="ADAL" clId="{F8E52220-67E0-4A3D-B0AC-B58A34E82092}" dt="2021-07-30T19:24:06.272" v="1805" actId="207"/>
          <ac:spMkLst>
            <pc:docMk/>
            <pc:sldMk cId="4273932126" sldId="971"/>
            <ac:spMk id="8" creationId="{2EB9115F-336E-4696-989B-19F35654F0D3}"/>
          </ac:spMkLst>
        </pc:spChg>
        <pc:spChg chg="mod">
          <ac:chgData name="DOCENTE - MANUEL ALBERTO  GUEVARA  NAJARRO" userId="dc0839a7-ef25-445d-88fe-29223dfab4a5" providerId="ADAL" clId="{F8E52220-67E0-4A3D-B0AC-B58A34E82092}" dt="2021-07-30T19:23:49.674" v="1801" actId="207"/>
          <ac:spMkLst>
            <pc:docMk/>
            <pc:sldMk cId="4273932126" sldId="971"/>
            <ac:spMk id="9" creationId="{B2FA431E-73DF-4782-987D-32346F4DB9BF}"/>
          </ac:spMkLst>
        </pc:spChg>
        <pc:spChg chg="mod">
          <ac:chgData name="DOCENTE - MANUEL ALBERTO  GUEVARA  NAJARRO" userId="dc0839a7-ef25-445d-88fe-29223dfab4a5" providerId="ADAL" clId="{F8E52220-67E0-4A3D-B0AC-B58A34E82092}" dt="2021-07-30T19:23:44.015" v="1800" actId="207"/>
          <ac:spMkLst>
            <pc:docMk/>
            <pc:sldMk cId="4273932126" sldId="971"/>
            <ac:spMk id="10" creationId="{05485D47-D162-4045-A845-26A1AD8CE050}"/>
          </ac:spMkLst>
        </pc:spChg>
        <pc:cxnChg chg="mod">
          <ac:chgData name="DOCENTE - MANUEL ALBERTO  GUEVARA  NAJARRO" userId="dc0839a7-ef25-445d-88fe-29223dfab4a5" providerId="ADAL" clId="{F8E52220-67E0-4A3D-B0AC-B58A34E82092}" dt="2021-07-30T19:24:15.120" v="1806" actId="208"/>
          <ac:cxnSpMkLst>
            <pc:docMk/>
            <pc:sldMk cId="4273932126" sldId="971"/>
            <ac:cxnSpMk id="16" creationId="{9E39E239-2ABE-4743-B020-84D8C57CB60E}"/>
          </ac:cxnSpMkLst>
        </pc:cxnChg>
        <pc:cxnChg chg="mod">
          <ac:chgData name="DOCENTE - MANUEL ALBERTO  GUEVARA  NAJARRO" userId="dc0839a7-ef25-445d-88fe-29223dfab4a5" providerId="ADAL" clId="{F8E52220-67E0-4A3D-B0AC-B58A34E82092}" dt="2021-07-30T19:24:15.120" v="1806" actId="208"/>
          <ac:cxnSpMkLst>
            <pc:docMk/>
            <pc:sldMk cId="4273932126" sldId="971"/>
            <ac:cxnSpMk id="19" creationId="{9DB62B23-0840-4EE9-9580-720070902D94}"/>
          </ac:cxnSpMkLst>
        </pc:cxnChg>
        <pc:cxnChg chg="mod">
          <ac:chgData name="DOCENTE - MANUEL ALBERTO  GUEVARA  NAJARRO" userId="dc0839a7-ef25-445d-88fe-29223dfab4a5" providerId="ADAL" clId="{F8E52220-67E0-4A3D-B0AC-B58A34E82092}" dt="2021-07-30T19:24:15.120" v="1806" actId="208"/>
          <ac:cxnSpMkLst>
            <pc:docMk/>
            <pc:sldMk cId="4273932126" sldId="971"/>
            <ac:cxnSpMk id="20" creationId="{CB0E546E-0B6E-47F6-A9D4-91EE59239186}"/>
          </ac:cxnSpMkLst>
        </pc:cxnChg>
        <pc:cxnChg chg="mod">
          <ac:chgData name="DOCENTE - MANUEL ALBERTO  GUEVARA  NAJARRO" userId="dc0839a7-ef25-445d-88fe-29223dfab4a5" providerId="ADAL" clId="{F8E52220-67E0-4A3D-B0AC-B58A34E82092}" dt="2021-07-30T19:24:15.120" v="1806" actId="208"/>
          <ac:cxnSpMkLst>
            <pc:docMk/>
            <pc:sldMk cId="4273932126" sldId="971"/>
            <ac:cxnSpMk id="21" creationId="{4D87CC04-C26F-4A96-9842-ED164F07126B}"/>
          </ac:cxnSpMkLst>
        </pc:cxnChg>
        <pc:cxnChg chg="mod">
          <ac:chgData name="DOCENTE - MANUEL ALBERTO  GUEVARA  NAJARRO" userId="dc0839a7-ef25-445d-88fe-29223dfab4a5" providerId="ADAL" clId="{F8E52220-67E0-4A3D-B0AC-B58A34E82092}" dt="2021-07-30T19:24:15.120" v="1806" actId="208"/>
          <ac:cxnSpMkLst>
            <pc:docMk/>
            <pc:sldMk cId="4273932126" sldId="971"/>
            <ac:cxnSpMk id="22" creationId="{9D6813E3-D238-4D1A-AD21-1397E4303D76}"/>
          </ac:cxnSpMkLst>
        </pc:cxnChg>
        <pc:cxnChg chg="mod">
          <ac:chgData name="DOCENTE - MANUEL ALBERTO  GUEVARA  NAJARRO" userId="dc0839a7-ef25-445d-88fe-29223dfab4a5" providerId="ADAL" clId="{F8E52220-67E0-4A3D-B0AC-B58A34E82092}" dt="2021-07-30T19:24:23.100" v="1808" actId="208"/>
          <ac:cxnSpMkLst>
            <pc:docMk/>
            <pc:sldMk cId="4273932126" sldId="971"/>
            <ac:cxnSpMk id="23" creationId="{37F7F4F2-744F-4182-9967-5D5651E2509E}"/>
          </ac:cxnSpMkLst>
        </pc:cxnChg>
        <pc:cxnChg chg="mod">
          <ac:chgData name="DOCENTE - MANUEL ALBERTO  GUEVARA  NAJARRO" userId="dc0839a7-ef25-445d-88fe-29223dfab4a5" providerId="ADAL" clId="{F8E52220-67E0-4A3D-B0AC-B58A34E82092}" dt="2021-07-30T19:24:23.100" v="1808" actId="208"/>
          <ac:cxnSpMkLst>
            <pc:docMk/>
            <pc:sldMk cId="4273932126" sldId="971"/>
            <ac:cxnSpMk id="24" creationId="{40D42234-7550-46A7-985B-516BF0CFC93E}"/>
          </ac:cxnSpMkLst>
        </pc:cxnChg>
        <pc:cxnChg chg="mod">
          <ac:chgData name="DOCENTE - MANUEL ALBERTO  GUEVARA  NAJARRO" userId="dc0839a7-ef25-445d-88fe-29223dfab4a5" providerId="ADAL" clId="{F8E52220-67E0-4A3D-B0AC-B58A34E82092}" dt="2021-07-30T19:24:23.100" v="1808" actId="208"/>
          <ac:cxnSpMkLst>
            <pc:docMk/>
            <pc:sldMk cId="4273932126" sldId="971"/>
            <ac:cxnSpMk id="25" creationId="{30AE5E61-DC74-4D3A-9BEA-3D67E9FBC2A7}"/>
          </ac:cxnSpMkLst>
        </pc:cxnChg>
        <pc:cxnChg chg="mod">
          <ac:chgData name="DOCENTE - MANUEL ALBERTO  GUEVARA  NAJARRO" userId="dc0839a7-ef25-445d-88fe-29223dfab4a5" providerId="ADAL" clId="{F8E52220-67E0-4A3D-B0AC-B58A34E82092}" dt="2021-07-30T19:24:23.100" v="1808" actId="208"/>
          <ac:cxnSpMkLst>
            <pc:docMk/>
            <pc:sldMk cId="4273932126" sldId="971"/>
            <ac:cxnSpMk id="26" creationId="{773C5111-375C-427E-B4E1-E0785EB1FAC0}"/>
          </ac:cxnSpMkLst>
        </pc:cxnChg>
        <pc:cxnChg chg="mod">
          <ac:chgData name="DOCENTE - MANUEL ALBERTO  GUEVARA  NAJARRO" userId="dc0839a7-ef25-445d-88fe-29223dfab4a5" providerId="ADAL" clId="{F8E52220-67E0-4A3D-B0AC-B58A34E82092}" dt="2021-07-30T19:24:23.100" v="1808" actId="208"/>
          <ac:cxnSpMkLst>
            <pc:docMk/>
            <pc:sldMk cId="4273932126" sldId="971"/>
            <ac:cxnSpMk id="27" creationId="{6043CB22-9295-4ADA-954E-35A8F02BFBB4}"/>
          </ac:cxnSpMkLst>
        </pc:cxnChg>
      </pc:sldChg>
      <pc:sldChg chg="modSp add mod setBg">
        <pc:chgData name="DOCENTE - MANUEL ALBERTO  GUEVARA  NAJARRO" userId="dc0839a7-ef25-445d-88fe-29223dfab4a5" providerId="ADAL" clId="{F8E52220-67E0-4A3D-B0AC-B58A34E82092}" dt="2021-07-30T19:24:26.906" v="1809" actId="208"/>
        <pc:sldMkLst>
          <pc:docMk/>
          <pc:sldMk cId="1112020101" sldId="973"/>
        </pc:sldMkLst>
        <pc:spChg chg="mod">
          <ac:chgData name="DOCENTE - MANUEL ALBERTO  GUEVARA  NAJARRO" userId="dc0839a7-ef25-445d-88fe-29223dfab4a5" providerId="ADAL" clId="{F8E52220-67E0-4A3D-B0AC-B58A34E82092}" dt="2021-07-30T19:24:02.893" v="1804" actId="207"/>
          <ac:spMkLst>
            <pc:docMk/>
            <pc:sldMk cId="1112020101" sldId="973"/>
            <ac:spMk id="8" creationId="{2EB9115F-336E-4696-989B-19F35654F0D3}"/>
          </ac:spMkLst>
        </pc:spChg>
        <pc:spChg chg="mod">
          <ac:chgData name="DOCENTE - MANUEL ALBERTO  GUEVARA  NAJARRO" userId="dc0839a7-ef25-445d-88fe-29223dfab4a5" providerId="ADAL" clId="{F8E52220-67E0-4A3D-B0AC-B58A34E82092}" dt="2021-07-30T19:23:54.203" v="1802" actId="207"/>
          <ac:spMkLst>
            <pc:docMk/>
            <pc:sldMk cId="1112020101" sldId="973"/>
            <ac:spMk id="9" creationId="{B2FA431E-73DF-4782-987D-32346F4DB9BF}"/>
          </ac:spMkLst>
        </pc:spChg>
        <pc:spChg chg="mod">
          <ac:chgData name="DOCENTE - MANUEL ALBERTO  GUEVARA  NAJARRO" userId="dc0839a7-ef25-445d-88fe-29223dfab4a5" providerId="ADAL" clId="{F8E52220-67E0-4A3D-B0AC-B58A34E82092}" dt="2021-07-30T19:23:56.700" v="1803" actId="207"/>
          <ac:spMkLst>
            <pc:docMk/>
            <pc:sldMk cId="1112020101" sldId="973"/>
            <ac:spMk id="10" creationId="{05485D47-D162-4045-A845-26A1AD8CE050}"/>
          </ac:spMkLst>
        </pc:spChg>
        <pc:spChg chg="mod">
          <ac:chgData name="DOCENTE - MANUEL ALBERTO  GUEVARA  NAJARRO" userId="dc0839a7-ef25-445d-88fe-29223dfab4a5" providerId="ADAL" clId="{F8E52220-67E0-4A3D-B0AC-B58A34E82092}" dt="2021-07-30T19:23:54.203" v="1802" actId="207"/>
          <ac:spMkLst>
            <pc:docMk/>
            <pc:sldMk cId="1112020101" sldId="973"/>
            <ac:spMk id="28" creationId="{9BC1AF92-F078-4C51-A5F7-A93D2966AF6D}"/>
          </ac:spMkLst>
        </pc:spChg>
        <pc:spChg chg="mod">
          <ac:chgData name="DOCENTE - MANUEL ALBERTO  GUEVARA  NAJARRO" userId="dc0839a7-ef25-445d-88fe-29223dfab4a5" providerId="ADAL" clId="{F8E52220-67E0-4A3D-B0AC-B58A34E82092}" dt="2021-07-30T19:24:02.893" v="1804" actId="207"/>
          <ac:spMkLst>
            <pc:docMk/>
            <pc:sldMk cId="1112020101" sldId="973"/>
            <ac:spMk id="29" creationId="{149ED15A-89ED-40C7-97DD-9CC4BCF4A6C2}"/>
          </ac:spMkLst>
        </pc:spChg>
        <pc:spChg chg="mod">
          <ac:chgData name="DOCENTE - MANUEL ALBERTO  GUEVARA  NAJARRO" userId="dc0839a7-ef25-445d-88fe-29223dfab4a5" providerId="ADAL" clId="{F8E52220-67E0-4A3D-B0AC-B58A34E82092}" dt="2021-07-30T19:24:02.893" v="1804" actId="207"/>
          <ac:spMkLst>
            <pc:docMk/>
            <pc:sldMk cId="1112020101" sldId="973"/>
            <ac:spMk id="30" creationId="{82F3D5E1-874B-4442-B670-8D00E8DBB720}"/>
          </ac:spMkLst>
        </pc:spChg>
        <pc:spChg chg="mod">
          <ac:chgData name="DOCENTE - MANUEL ALBERTO  GUEVARA  NAJARRO" userId="dc0839a7-ef25-445d-88fe-29223dfab4a5" providerId="ADAL" clId="{F8E52220-67E0-4A3D-B0AC-B58A34E82092}" dt="2021-07-30T19:24:02.893" v="1804" actId="207"/>
          <ac:spMkLst>
            <pc:docMk/>
            <pc:sldMk cId="1112020101" sldId="973"/>
            <ac:spMk id="31" creationId="{0F6DCF28-CF89-4CB4-85A8-A4D34295EA42}"/>
          </ac:spMkLst>
        </pc:spChg>
        <pc:spChg chg="mod">
          <ac:chgData name="DOCENTE - MANUEL ALBERTO  GUEVARA  NAJARRO" userId="dc0839a7-ef25-445d-88fe-29223dfab4a5" providerId="ADAL" clId="{F8E52220-67E0-4A3D-B0AC-B58A34E82092}" dt="2021-07-30T19:24:02.893" v="1804" actId="207"/>
          <ac:spMkLst>
            <pc:docMk/>
            <pc:sldMk cId="1112020101" sldId="973"/>
            <ac:spMk id="32" creationId="{DDBEEAB6-B1CB-4C17-9D76-3CEBBB75E0E2}"/>
          </ac:spMkLst>
        </pc:spChg>
        <pc:cxnChg chg="mod">
          <ac:chgData name="DOCENTE - MANUEL ALBERTO  GUEVARA  NAJARRO" userId="dc0839a7-ef25-445d-88fe-29223dfab4a5" providerId="ADAL" clId="{F8E52220-67E0-4A3D-B0AC-B58A34E82092}" dt="2021-07-30T19:24:18.440" v="1807" actId="208"/>
          <ac:cxnSpMkLst>
            <pc:docMk/>
            <pc:sldMk cId="1112020101" sldId="973"/>
            <ac:cxnSpMk id="16" creationId="{9E39E239-2ABE-4743-B020-84D8C57CB60E}"/>
          </ac:cxnSpMkLst>
        </pc:cxnChg>
        <pc:cxnChg chg="mod">
          <ac:chgData name="DOCENTE - MANUEL ALBERTO  GUEVARA  NAJARRO" userId="dc0839a7-ef25-445d-88fe-29223dfab4a5" providerId="ADAL" clId="{F8E52220-67E0-4A3D-B0AC-B58A34E82092}" dt="2021-07-30T19:24:18.440" v="1807" actId="208"/>
          <ac:cxnSpMkLst>
            <pc:docMk/>
            <pc:sldMk cId="1112020101" sldId="973"/>
            <ac:cxnSpMk id="19" creationId="{9DB62B23-0840-4EE9-9580-720070902D94}"/>
          </ac:cxnSpMkLst>
        </pc:cxnChg>
        <pc:cxnChg chg="mod">
          <ac:chgData name="DOCENTE - MANUEL ALBERTO  GUEVARA  NAJARRO" userId="dc0839a7-ef25-445d-88fe-29223dfab4a5" providerId="ADAL" clId="{F8E52220-67E0-4A3D-B0AC-B58A34E82092}" dt="2021-07-30T19:24:18.440" v="1807" actId="208"/>
          <ac:cxnSpMkLst>
            <pc:docMk/>
            <pc:sldMk cId="1112020101" sldId="973"/>
            <ac:cxnSpMk id="20" creationId="{CB0E546E-0B6E-47F6-A9D4-91EE59239186}"/>
          </ac:cxnSpMkLst>
        </pc:cxnChg>
        <pc:cxnChg chg="mod">
          <ac:chgData name="DOCENTE - MANUEL ALBERTO  GUEVARA  NAJARRO" userId="dc0839a7-ef25-445d-88fe-29223dfab4a5" providerId="ADAL" clId="{F8E52220-67E0-4A3D-B0AC-B58A34E82092}" dt="2021-07-30T19:24:18.440" v="1807" actId="208"/>
          <ac:cxnSpMkLst>
            <pc:docMk/>
            <pc:sldMk cId="1112020101" sldId="973"/>
            <ac:cxnSpMk id="21" creationId="{4D87CC04-C26F-4A96-9842-ED164F07126B}"/>
          </ac:cxnSpMkLst>
        </pc:cxnChg>
        <pc:cxnChg chg="mod">
          <ac:chgData name="DOCENTE - MANUEL ALBERTO  GUEVARA  NAJARRO" userId="dc0839a7-ef25-445d-88fe-29223dfab4a5" providerId="ADAL" clId="{F8E52220-67E0-4A3D-B0AC-B58A34E82092}" dt="2021-07-30T19:24:26.906" v="1809" actId="208"/>
          <ac:cxnSpMkLst>
            <pc:docMk/>
            <pc:sldMk cId="1112020101" sldId="973"/>
            <ac:cxnSpMk id="23" creationId="{37F7F4F2-744F-4182-9967-5D5651E2509E}"/>
          </ac:cxnSpMkLst>
        </pc:cxnChg>
        <pc:cxnChg chg="mod">
          <ac:chgData name="DOCENTE - MANUEL ALBERTO  GUEVARA  NAJARRO" userId="dc0839a7-ef25-445d-88fe-29223dfab4a5" providerId="ADAL" clId="{F8E52220-67E0-4A3D-B0AC-B58A34E82092}" dt="2021-07-30T19:24:26.906" v="1809" actId="208"/>
          <ac:cxnSpMkLst>
            <pc:docMk/>
            <pc:sldMk cId="1112020101" sldId="973"/>
            <ac:cxnSpMk id="24" creationId="{40D42234-7550-46A7-985B-516BF0CFC93E}"/>
          </ac:cxnSpMkLst>
        </pc:cxnChg>
        <pc:cxnChg chg="mod">
          <ac:chgData name="DOCENTE - MANUEL ALBERTO  GUEVARA  NAJARRO" userId="dc0839a7-ef25-445d-88fe-29223dfab4a5" providerId="ADAL" clId="{F8E52220-67E0-4A3D-B0AC-B58A34E82092}" dt="2021-07-30T19:24:26.906" v="1809" actId="208"/>
          <ac:cxnSpMkLst>
            <pc:docMk/>
            <pc:sldMk cId="1112020101" sldId="973"/>
            <ac:cxnSpMk id="25" creationId="{30AE5E61-DC74-4D3A-9BEA-3D67E9FBC2A7}"/>
          </ac:cxnSpMkLst>
        </pc:cxnChg>
        <pc:cxnChg chg="mod">
          <ac:chgData name="DOCENTE - MANUEL ALBERTO  GUEVARA  NAJARRO" userId="dc0839a7-ef25-445d-88fe-29223dfab4a5" providerId="ADAL" clId="{F8E52220-67E0-4A3D-B0AC-B58A34E82092}" dt="2021-07-30T19:24:26.906" v="1809" actId="208"/>
          <ac:cxnSpMkLst>
            <pc:docMk/>
            <pc:sldMk cId="1112020101" sldId="973"/>
            <ac:cxnSpMk id="26" creationId="{773C5111-375C-427E-B4E1-E0785EB1FAC0}"/>
          </ac:cxnSpMkLst>
        </pc:cxnChg>
      </pc:sldChg>
      <pc:sldChg chg="addSp delSp modSp new mod">
        <pc:chgData name="DOCENTE - MANUEL ALBERTO  GUEVARA  NAJARRO" userId="dc0839a7-ef25-445d-88fe-29223dfab4a5" providerId="ADAL" clId="{F8E52220-67E0-4A3D-B0AC-B58A34E82092}" dt="2021-07-30T19:44:05.794" v="1979"/>
        <pc:sldMkLst>
          <pc:docMk/>
          <pc:sldMk cId="2138572589" sldId="974"/>
        </pc:sldMkLst>
        <pc:spChg chg="mod">
          <ac:chgData name="DOCENTE - MANUEL ALBERTO  GUEVARA  NAJARRO" userId="dc0839a7-ef25-445d-88fe-29223dfab4a5" providerId="ADAL" clId="{F8E52220-67E0-4A3D-B0AC-B58A34E82092}" dt="2021-07-30T19:34:05.079" v="1868" actId="27636"/>
          <ac:spMkLst>
            <pc:docMk/>
            <pc:sldMk cId="2138572589" sldId="974"/>
            <ac:spMk id="2" creationId="{7CE81091-A565-4699-B44E-9291549E79E5}"/>
          </ac:spMkLst>
        </pc:spChg>
        <pc:spChg chg="mod">
          <ac:chgData name="DOCENTE - MANUEL ALBERTO  GUEVARA  NAJARRO" userId="dc0839a7-ef25-445d-88fe-29223dfab4a5" providerId="ADAL" clId="{F8E52220-67E0-4A3D-B0AC-B58A34E82092}" dt="2021-07-30T19:42:40.075" v="1964" actId="1038"/>
          <ac:spMkLst>
            <pc:docMk/>
            <pc:sldMk cId="2138572589" sldId="974"/>
            <ac:spMk id="3" creationId="{6825ABD8-E662-4DDB-8F6C-C0008C779CAA}"/>
          </ac:spMkLst>
        </pc:spChg>
        <pc:spChg chg="del">
          <ac:chgData name="DOCENTE - MANUEL ALBERTO  GUEVARA  NAJARRO" userId="dc0839a7-ef25-445d-88fe-29223dfab4a5" providerId="ADAL" clId="{F8E52220-67E0-4A3D-B0AC-B58A34E82092}" dt="2021-07-30T19:35:45.592" v="1876"/>
          <ac:spMkLst>
            <pc:docMk/>
            <pc:sldMk cId="2138572589" sldId="974"/>
            <ac:spMk id="4" creationId="{BB479967-D002-4323-AC35-A8BDA4DFE3F8}"/>
          </ac:spMkLst>
        </pc:spChg>
        <pc:spChg chg="del">
          <ac:chgData name="DOCENTE - MANUEL ALBERTO  GUEVARA  NAJARRO" userId="dc0839a7-ef25-445d-88fe-29223dfab4a5" providerId="ADAL" clId="{F8E52220-67E0-4A3D-B0AC-B58A34E82092}" dt="2021-07-30T19:31:46.725" v="1824"/>
          <ac:spMkLst>
            <pc:docMk/>
            <pc:sldMk cId="2138572589" sldId="974"/>
            <ac:spMk id="5" creationId="{8F3744F6-22AE-4AD6-A0F9-2144D42B6580}"/>
          </ac:spMkLst>
        </pc:spChg>
        <pc:spChg chg="add mod">
          <ac:chgData name="DOCENTE - MANUEL ALBERTO  GUEVARA  NAJARRO" userId="dc0839a7-ef25-445d-88fe-29223dfab4a5" providerId="ADAL" clId="{F8E52220-67E0-4A3D-B0AC-B58A34E82092}" dt="2021-07-30T19:31:46.725" v="1824"/>
          <ac:spMkLst>
            <pc:docMk/>
            <pc:sldMk cId="2138572589" sldId="974"/>
            <ac:spMk id="6" creationId="{AA96E974-0206-43EB-BB73-052A3FC8CEB6}"/>
          </ac:spMkLst>
        </pc:spChg>
        <pc:spChg chg="add del mod">
          <ac:chgData name="DOCENTE - MANUEL ALBERTO  GUEVARA  NAJARRO" userId="dc0839a7-ef25-445d-88fe-29223dfab4a5" providerId="ADAL" clId="{F8E52220-67E0-4A3D-B0AC-B58A34E82092}" dt="2021-07-30T19:40:49.136" v="1881" actId="478"/>
          <ac:spMkLst>
            <pc:docMk/>
            <pc:sldMk cId="2138572589" sldId="974"/>
            <ac:spMk id="9" creationId="{0258E3C1-A39B-4EF2-BC55-9AC0961DD41C}"/>
          </ac:spMkLst>
        </pc:spChg>
        <pc:picChg chg="add del mod">
          <ac:chgData name="DOCENTE - MANUEL ALBERTO  GUEVARA  NAJARRO" userId="dc0839a7-ef25-445d-88fe-29223dfab4a5" providerId="ADAL" clId="{F8E52220-67E0-4A3D-B0AC-B58A34E82092}" dt="2021-07-30T19:40:48.178" v="1880" actId="478"/>
          <ac:picMkLst>
            <pc:docMk/>
            <pc:sldMk cId="2138572589" sldId="974"/>
            <ac:picMk id="7" creationId="{EFDFE05A-8841-4280-8888-BAA0B861F0EC}"/>
          </ac:picMkLst>
        </pc:picChg>
        <pc:picChg chg="add del mod">
          <ac:chgData name="DOCENTE - MANUEL ALBERTO  GUEVARA  NAJARRO" userId="dc0839a7-ef25-445d-88fe-29223dfab4a5" providerId="ADAL" clId="{F8E52220-67E0-4A3D-B0AC-B58A34E82092}" dt="2021-07-30T19:44:05.794" v="1979"/>
          <ac:picMkLst>
            <pc:docMk/>
            <pc:sldMk cId="2138572589" sldId="974"/>
            <ac:picMk id="11" creationId="{07DB0B65-D760-4BBA-9EF4-99965A0CE1D7}"/>
          </ac:picMkLst>
        </pc:picChg>
        <pc:picChg chg="add mod">
          <ac:chgData name="DOCENTE - MANUEL ALBERTO  GUEVARA  NAJARRO" userId="dc0839a7-ef25-445d-88fe-29223dfab4a5" providerId="ADAL" clId="{F8E52220-67E0-4A3D-B0AC-B58A34E82092}" dt="2021-07-30T19:42:49.772" v="1977" actId="1037"/>
          <ac:picMkLst>
            <pc:docMk/>
            <pc:sldMk cId="2138572589" sldId="974"/>
            <ac:picMk id="2050" creationId="{73F269F9-AD61-46A2-B744-A0FC9E241F6C}"/>
          </ac:picMkLst>
        </pc:picChg>
      </pc:sldChg>
      <pc:sldChg chg="addSp delSp modSp add mod">
        <pc:chgData name="DOCENTE - MANUEL ALBERTO  GUEVARA  NAJARRO" userId="dc0839a7-ef25-445d-88fe-29223dfab4a5" providerId="ADAL" clId="{F8E52220-67E0-4A3D-B0AC-B58A34E82092}" dt="2021-07-30T19:59:22.555" v="2090"/>
        <pc:sldMkLst>
          <pc:docMk/>
          <pc:sldMk cId="3398561543" sldId="975"/>
        </pc:sldMkLst>
        <pc:spChg chg="mod">
          <ac:chgData name="DOCENTE - MANUEL ALBERTO  GUEVARA  NAJARRO" userId="dc0839a7-ef25-445d-88fe-29223dfab4a5" providerId="ADAL" clId="{F8E52220-67E0-4A3D-B0AC-B58A34E82092}" dt="2021-07-30T19:44:14.422" v="1998" actId="20577"/>
          <ac:spMkLst>
            <pc:docMk/>
            <pc:sldMk cId="3398561543" sldId="975"/>
            <ac:spMk id="2" creationId="{7CE81091-A565-4699-B44E-9291549E79E5}"/>
          </ac:spMkLst>
        </pc:spChg>
        <pc:spChg chg="mod">
          <ac:chgData name="DOCENTE - MANUEL ALBERTO  GUEVARA  NAJARRO" userId="dc0839a7-ef25-445d-88fe-29223dfab4a5" providerId="ADAL" clId="{F8E52220-67E0-4A3D-B0AC-B58A34E82092}" dt="2021-07-30T19:47:42.649" v="2083" actId="20577"/>
          <ac:spMkLst>
            <pc:docMk/>
            <pc:sldMk cId="3398561543" sldId="975"/>
            <ac:spMk id="3" creationId="{6825ABD8-E662-4DDB-8F6C-C0008C779CAA}"/>
          </ac:spMkLst>
        </pc:spChg>
        <pc:spChg chg="add del">
          <ac:chgData name="DOCENTE - MANUEL ALBERTO  GUEVARA  NAJARRO" userId="dc0839a7-ef25-445d-88fe-29223dfab4a5" providerId="ADAL" clId="{F8E52220-67E0-4A3D-B0AC-B58A34E82092}" dt="2021-07-30T19:53:01.150" v="2086" actId="22"/>
          <ac:spMkLst>
            <pc:docMk/>
            <pc:sldMk cId="3398561543" sldId="975"/>
            <ac:spMk id="7" creationId="{A65904B5-F750-47F3-98E3-5E1C4EB24982}"/>
          </ac:spMkLst>
        </pc:spChg>
        <pc:picChg chg="del">
          <ac:chgData name="DOCENTE - MANUEL ALBERTO  GUEVARA  NAJARRO" userId="dc0839a7-ef25-445d-88fe-29223dfab4a5" providerId="ADAL" clId="{F8E52220-67E0-4A3D-B0AC-B58A34E82092}" dt="2021-07-30T19:53:00.262" v="2084" actId="478"/>
          <ac:picMkLst>
            <pc:docMk/>
            <pc:sldMk cId="3398561543" sldId="975"/>
            <ac:picMk id="2050" creationId="{73F269F9-AD61-46A2-B744-A0FC9E241F6C}"/>
          </ac:picMkLst>
        </pc:picChg>
        <pc:picChg chg="add mod">
          <ac:chgData name="DOCENTE - MANUEL ALBERTO  GUEVARA  NAJARRO" userId="dc0839a7-ef25-445d-88fe-29223dfab4a5" providerId="ADAL" clId="{F8E52220-67E0-4A3D-B0AC-B58A34E82092}" dt="2021-07-30T19:57:50.418" v="2088" actId="1076"/>
          <ac:picMkLst>
            <pc:docMk/>
            <pc:sldMk cId="3398561543" sldId="975"/>
            <ac:picMk id="3074" creationId="{C244413D-F206-482D-8ABF-DABBE84765DB}"/>
          </ac:picMkLst>
        </pc:picChg>
        <pc:picChg chg="add del">
          <ac:chgData name="DOCENTE - MANUEL ALBERTO  GUEVARA  NAJARRO" userId="dc0839a7-ef25-445d-88fe-29223dfab4a5" providerId="ADAL" clId="{F8E52220-67E0-4A3D-B0AC-B58A34E82092}" dt="2021-07-30T19:59:22.555" v="2090"/>
          <ac:picMkLst>
            <pc:docMk/>
            <pc:sldMk cId="3398561543" sldId="975"/>
            <ac:picMk id="3076" creationId="{E5EDF371-5486-4DA4-B46D-945963BBCC3F}"/>
          </ac:picMkLst>
        </pc:picChg>
      </pc:sldChg>
      <pc:sldChg chg="addSp delSp modSp add mod">
        <pc:chgData name="DOCENTE - MANUEL ALBERTO  GUEVARA  NAJARRO" userId="dc0839a7-ef25-445d-88fe-29223dfab4a5" providerId="ADAL" clId="{F8E52220-67E0-4A3D-B0AC-B58A34E82092}" dt="2021-07-30T20:21:16.943" v="2440"/>
        <pc:sldMkLst>
          <pc:docMk/>
          <pc:sldMk cId="112276834" sldId="976"/>
        </pc:sldMkLst>
        <pc:spChg chg="mod">
          <ac:chgData name="DOCENTE - MANUEL ALBERTO  GUEVARA  NAJARRO" userId="dc0839a7-ef25-445d-88fe-29223dfab4a5" providerId="ADAL" clId="{F8E52220-67E0-4A3D-B0AC-B58A34E82092}" dt="2021-07-30T20:01:31.130" v="2131" actId="20577"/>
          <ac:spMkLst>
            <pc:docMk/>
            <pc:sldMk cId="112276834" sldId="976"/>
            <ac:spMk id="2" creationId="{7CE81091-A565-4699-B44E-9291549E79E5}"/>
          </ac:spMkLst>
        </pc:spChg>
        <pc:spChg chg="del">
          <ac:chgData name="DOCENTE - MANUEL ALBERTO  GUEVARA  NAJARRO" userId="dc0839a7-ef25-445d-88fe-29223dfab4a5" providerId="ADAL" clId="{F8E52220-67E0-4A3D-B0AC-B58A34E82092}" dt="2021-07-30T19:59:39.174" v="2119" actId="478"/>
          <ac:spMkLst>
            <pc:docMk/>
            <pc:sldMk cId="112276834" sldId="976"/>
            <ac:spMk id="3" creationId="{6825ABD8-E662-4DDB-8F6C-C0008C779CAA}"/>
          </ac:spMkLst>
        </pc:spChg>
        <pc:spChg chg="add del mod">
          <ac:chgData name="DOCENTE - MANUEL ALBERTO  GUEVARA  NAJARRO" userId="dc0839a7-ef25-445d-88fe-29223dfab4a5" providerId="ADAL" clId="{F8E52220-67E0-4A3D-B0AC-B58A34E82092}" dt="2021-07-30T19:59:41.976" v="2120" actId="478"/>
          <ac:spMkLst>
            <pc:docMk/>
            <pc:sldMk cId="112276834" sldId="976"/>
            <ac:spMk id="5" creationId="{0EDFA494-AC66-4499-B549-9337405FD6BF}"/>
          </ac:spMkLst>
        </pc:spChg>
        <pc:spChg chg="add del mod">
          <ac:chgData name="DOCENTE - MANUEL ALBERTO  GUEVARA  NAJARRO" userId="dc0839a7-ef25-445d-88fe-29223dfab4a5" providerId="ADAL" clId="{F8E52220-67E0-4A3D-B0AC-B58A34E82092}" dt="2021-07-30T20:02:36.932" v="2133"/>
          <ac:spMkLst>
            <pc:docMk/>
            <pc:sldMk cId="112276834" sldId="976"/>
            <ac:spMk id="8" creationId="{85945755-4EF8-42BE-BC7C-D7C7CF38ED1B}"/>
          </ac:spMkLst>
        </pc:spChg>
        <pc:spChg chg="add del mod">
          <ac:chgData name="DOCENTE - MANUEL ALBERTO  GUEVARA  NAJARRO" userId="dc0839a7-ef25-445d-88fe-29223dfab4a5" providerId="ADAL" clId="{F8E52220-67E0-4A3D-B0AC-B58A34E82092}" dt="2021-07-30T20:02:36.932" v="2133"/>
          <ac:spMkLst>
            <pc:docMk/>
            <pc:sldMk cId="112276834" sldId="976"/>
            <ac:spMk id="12" creationId="{80154BFA-81E1-4361-8F41-4F4B2CE16B19}"/>
          </ac:spMkLst>
        </pc:spChg>
        <pc:spChg chg="add del mod">
          <ac:chgData name="DOCENTE - MANUEL ALBERTO  GUEVARA  NAJARRO" userId="dc0839a7-ef25-445d-88fe-29223dfab4a5" providerId="ADAL" clId="{F8E52220-67E0-4A3D-B0AC-B58A34E82092}" dt="2021-07-30T20:02:36.932" v="2133"/>
          <ac:spMkLst>
            <pc:docMk/>
            <pc:sldMk cId="112276834" sldId="976"/>
            <ac:spMk id="13" creationId="{44127995-E1D1-4319-B82A-E80193D4F97D}"/>
          </ac:spMkLst>
        </pc:spChg>
        <pc:spChg chg="add del mod">
          <ac:chgData name="DOCENTE - MANUEL ALBERTO  GUEVARA  NAJARRO" userId="dc0839a7-ef25-445d-88fe-29223dfab4a5" providerId="ADAL" clId="{F8E52220-67E0-4A3D-B0AC-B58A34E82092}" dt="2021-07-30T20:02:36.932" v="2133"/>
          <ac:spMkLst>
            <pc:docMk/>
            <pc:sldMk cId="112276834" sldId="976"/>
            <ac:spMk id="14" creationId="{CFC38459-B56B-4AC8-A7BC-A2CC4788EF3B}"/>
          </ac:spMkLst>
        </pc:spChg>
        <pc:spChg chg="add del mod">
          <ac:chgData name="DOCENTE - MANUEL ALBERTO  GUEVARA  NAJARRO" userId="dc0839a7-ef25-445d-88fe-29223dfab4a5" providerId="ADAL" clId="{F8E52220-67E0-4A3D-B0AC-B58A34E82092}" dt="2021-07-30T20:02:36.932" v="2133"/>
          <ac:spMkLst>
            <pc:docMk/>
            <pc:sldMk cId="112276834" sldId="976"/>
            <ac:spMk id="15" creationId="{EC6D3D66-1EDB-49F7-BDAD-BA63D237E088}"/>
          </ac:spMkLst>
        </pc:spChg>
        <pc:spChg chg="add del mod">
          <ac:chgData name="DOCENTE - MANUEL ALBERTO  GUEVARA  NAJARRO" userId="dc0839a7-ef25-445d-88fe-29223dfab4a5" providerId="ADAL" clId="{F8E52220-67E0-4A3D-B0AC-B58A34E82092}" dt="2021-07-30T20:02:36.932" v="2133"/>
          <ac:spMkLst>
            <pc:docMk/>
            <pc:sldMk cId="112276834" sldId="976"/>
            <ac:spMk id="16" creationId="{71E8A467-7FED-42AD-AA52-EE642E1575B5}"/>
          </ac:spMkLst>
        </pc:spChg>
        <pc:spChg chg="add del mod">
          <ac:chgData name="DOCENTE - MANUEL ALBERTO  GUEVARA  NAJARRO" userId="dc0839a7-ef25-445d-88fe-29223dfab4a5" providerId="ADAL" clId="{F8E52220-67E0-4A3D-B0AC-B58A34E82092}" dt="2021-07-30T20:02:36.932" v="2133"/>
          <ac:spMkLst>
            <pc:docMk/>
            <pc:sldMk cId="112276834" sldId="976"/>
            <ac:spMk id="17" creationId="{ADD26486-A451-496C-8B14-D59B52901D51}"/>
          </ac:spMkLst>
        </pc:spChg>
        <pc:spChg chg="add del mod">
          <ac:chgData name="DOCENTE - MANUEL ALBERTO  GUEVARA  NAJARRO" userId="dc0839a7-ef25-445d-88fe-29223dfab4a5" providerId="ADAL" clId="{F8E52220-67E0-4A3D-B0AC-B58A34E82092}" dt="2021-07-30T20:02:36.932" v="2133"/>
          <ac:spMkLst>
            <pc:docMk/>
            <pc:sldMk cId="112276834" sldId="976"/>
            <ac:spMk id="18" creationId="{03C25404-F40B-49DA-8E6C-9004529B167F}"/>
          </ac:spMkLst>
        </pc:spChg>
        <pc:spChg chg="add del mod">
          <ac:chgData name="DOCENTE - MANUEL ALBERTO  GUEVARA  NAJARRO" userId="dc0839a7-ef25-445d-88fe-29223dfab4a5" providerId="ADAL" clId="{F8E52220-67E0-4A3D-B0AC-B58A34E82092}" dt="2021-07-30T20:02:36.932" v="2133"/>
          <ac:spMkLst>
            <pc:docMk/>
            <pc:sldMk cId="112276834" sldId="976"/>
            <ac:spMk id="19" creationId="{9790B4F1-5C92-4C0E-A132-448601529CB6}"/>
          </ac:spMkLst>
        </pc:spChg>
        <pc:spChg chg="add del mod">
          <ac:chgData name="DOCENTE - MANUEL ALBERTO  GUEVARA  NAJARRO" userId="dc0839a7-ef25-445d-88fe-29223dfab4a5" providerId="ADAL" clId="{F8E52220-67E0-4A3D-B0AC-B58A34E82092}" dt="2021-07-30T20:02:36.932" v="2133"/>
          <ac:spMkLst>
            <pc:docMk/>
            <pc:sldMk cId="112276834" sldId="976"/>
            <ac:spMk id="20" creationId="{B27529C1-50C8-4756-8AE5-70CC6678E498}"/>
          </ac:spMkLst>
        </pc:spChg>
        <pc:spChg chg="add del mod">
          <ac:chgData name="DOCENTE - MANUEL ALBERTO  GUEVARA  NAJARRO" userId="dc0839a7-ef25-445d-88fe-29223dfab4a5" providerId="ADAL" clId="{F8E52220-67E0-4A3D-B0AC-B58A34E82092}" dt="2021-07-30T20:02:36.932" v="2133"/>
          <ac:spMkLst>
            <pc:docMk/>
            <pc:sldMk cId="112276834" sldId="976"/>
            <ac:spMk id="21" creationId="{997DA0DF-06DC-4001-B287-7A3AD8B8BEA4}"/>
          </ac:spMkLst>
        </pc:spChg>
        <pc:spChg chg="add del mod">
          <ac:chgData name="DOCENTE - MANUEL ALBERTO  GUEVARA  NAJARRO" userId="dc0839a7-ef25-445d-88fe-29223dfab4a5" providerId="ADAL" clId="{F8E52220-67E0-4A3D-B0AC-B58A34E82092}" dt="2021-07-30T20:02:36.932" v="2133"/>
          <ac:spMkLst>
            <pc:docMk/>
            <pc:sldMk cId="112276834" sldId="976"/>
            <ac:spMk id="22" creationId="{76FECEEA-10DB-402D-841D-B0D403F940C5}"/>
          </ac:spMkLst>
        </pc:spChg>
        <pc:spChg chg="mod">
          <ac:chgData name="DOCENTE - MANUEL ALBERTO  GUEVARA  NAJARRO" userId="dc0839a7-ef25-445d-88fe-29223dfab4a5" providerId="ADAL" clId="{F8E52220-67E0-4A3D-B0AC-B58A34E82092}" dt="2021-07-30T20:02:56.154" v="2134"/>
          <ac:spMkLst>
            <pc:docMk/>
            <pc:sldMk cId="112276834" sldId="976"/>
            <ac:spMk id="26" creationId="{0E436BDD-D81D-45EF-A449-16EA93A9F177}"/>
          </ac:spMkLst>
        </pc:spChg>
        <pc:spChg chg="mod">
          <ac:chgData name="DOCENTE - MANUEL ALBERTO  GUEVARA  NAJARRO" userId="dc0839a7-ef25-445d-88fe-29223dfab4a5" providerId="ADAL" clId="{F8E52220-67E0-4A3D-B0AC-B58A34E82092}" dt="2021-07-30T20:02:56.154" v="2134"/>
          <ac:spMkLst>
            <pc:docMk/>
            <pc:sldMk cId="112276834" sldId="976"/>
            <ac:spMk id="27" creationId="{5C0F7C76-5BDD-4F91-9CEF-4B3DFB55166A}"/>
          </ac:spMkLst>
        </pc:spChg>
        <pc:spChg chg="add del mod">
          <ac:chgData name="DOCENTE - MANUEL ALBERTO  GUEVARA  NAJARRO" userId="dc0839a7-ef25-445d-88fe-29223dfab4a5" providerId="ADAL" clId="{F8E52220-67E0-4A3D-B0AC-B58A34E82092}" dt="2021-07-30T20:03:03.383" v="2139"/>
          <ac:spMkLst>
            <pc:docMk/>
            <pc:sldMk cId="112276834" sldId="976"/>
            <ac:spMk id="28" creationId="{88625B98-0578-45B1-ABCF-A1EBE92939CB}"/>
          </ac:spMkLst>
        </pc:spChg>
        <pc:spChg chg="add del mod">
          <ac:chgData name="DOCENTE - MANUEL ALBERTO  GUEVARA  NAJARRO" userId="dc0839a7-ef25-445d-88fe-29223dfab4a5" providerId="ADAL" clId="{F8E52220-67E0-4A3D-B0AC-B58A34E82092}" dt="2021-07-30T20:03:03.383" v="2139"/>
          <ac:spMkLst>
            <pc:docMk/>
            <pc:sldMk cId="112276834" sldId="976"/>
            <ac:spMk id="29" creationId="{12A75EC9-3F5B-4B97-A4C9-AE7E94A3C9CD}"/>
          </ac:spMkLst>
        </pc:spChg>
        <pc:spChg chg="add del mod">
          <ac:chgData name="DOCENTE - MANUEL ALBERTO  GUEVARA  NAJARRO" userId="dc0839a7-ef25-445d-88fe-29223dfab4a5" providerId="ADAL" clId="{F8E52220-67E0-4A3D-B0AC-B58A34E82092}" dt="2021-07-30T20:03:03.383" v="2139"/>
          <ac:spMkLst>
            <pc:docMk/>
            <pc:sldMk cId="112276834" sldId="976"/>
            <ac:spMk id="30" creationId="{A99091FF-69B7-4126-BFF0-DED6CE4D5E91}"/>
          </ac:spMkLst>
        </pc:spChg>
        <pc:spChg chg="add del mod">
          <ac:chgData name="DOCENTE - MANUEL ALBERTO  GUEVARA  NAJARRO" userId="dc0839a7-ef25-445d-88fe-29223dfab4a5" providerId="ADAL" clId="{F8E52220-67E0-4A3D-B0AC-B58A34E82092}" dt="2021-07-30T20:03:03.383" v="2139"/>
          <ac:spMkLst>
            <pc:docMk/>
            <pc:sldMk cId="112276834" sldId="976"/>
            <ac:spMk id="31" creationId="{7F404ACB-B16D-4874-ABE3-74D1F69F2D11}"/>
          </ac:spMkLst>
        </pc:spChg>
        <pc:spChg chg="add del mod">
          <ac:chgData name="DOCENTE - MANUEL ALBERTO  GUEVARA  NAJARRO" userId="dc0839a7-ef25-445d-88fe-29223dfab4a5" providerId="ADAL" clId="{F8E52220-67E0-4A3D-B0AC-B58A34E82092}" dt="2021-07-30T20:03:03.383" v="2139"/>
          <ac:spMkLst>
            <pc:docMk/>
            <pc:sldMk cId="112276834" sldId="976"/>
            <ac:spMk id="32" creationId="{B420AC9F-94E4-46F5-ABA0-4341E0FF37C8}"/>
          </ac:spMkLst>
        </pc:spChg>
        <pc:spChg chg="add del mod">
          <ac:chgData name="DOCENTE - MANUEL ALBERTO  GUEVARA  NAJARRO" userId="dc0839a7-ef25-445d-88fe-29223dfab4a5" providerId="ADAL" clId="{F8E52220-67E0-4A3D-B0AC-B58A34E82092}" dt="2021-07-30T20:03:03.383" v="2139"/>
          <ac:spMkLst>
            <pc:docMk/>
            <pc:sldMk cId="112276834" sldId="976"/>
            <ac:spMk id="33" creationId="{161FD418-FC3A-44FE-866F-35AE18E006AF}"/>
          </ac:spMkLst>
        </pc:spChg>
        <pc:spChg chg="add del mod">
          <ac:chgData name="DOCENTE - MANUEL ALBERTO  GUEVARA  NAJARRO" userId="dc0839a7-ef25-445d-88fe-29223dfab4a5" providerId="ADAL" clId="{F8E52220-67E0-4A3D-B0AC-B58A34E82092}" dt="2021-07-30T20:03:03.383" v="2139"/>
          <ac:spMkLst>
            <pc:docMk/>
            <pc:sldMk cId="112276834" sldId="976"/>
            <ac:spMk id="39" creationId="{635F61FE-612C-4D4C-AAB1-85801BF0B4DE}"/>
          </ac:spMkLst>
        </pc:spChg>
        <pc:spChg chg="add del mod">
          <ac:chgData name="DOCENTE - MANUEL ALBERTO  GUEVARA  NAJARRO" userId="dc0839a7-ef25-445d-88fe-29223dfab4a5" providerId="ADAL" clId="{F8E52220-67E0-4A3D-B0AC-B58A34E82092}" dt="2021-07-30T20:03:03.383" v="2139"/>
          <ac:spMkLst>
            <pc:docMk/>
            <pc:sldMk cId="112276834" sldId="976"/>
            <ac:spMk id="40" creationId="{1D2E502B-370D-4B6F-B98B-7B8E79778DFA}"/>
          </ac:spMkLst>
        </pc:spChg>
        <pc:spChg chg="add del mod">
          <ac:chgData name="DOCENTE - MANUEL ALBERTO  GUEVARA  NAJARRO" userId="dc0839a7-ef25-445d-88fe-29223dfab4a5" providerId="ADAL" clId="{F8E52220-67E0-4A3D-B0AC-B58A34E82092}" dt="2021-07-30T20:03:03.383" v="2139"/>
          <ac:spMkLst>
            <pc:docMk/>
            <pc:sldMk cId="112276834" sldId="976"/>
            <ac:spMk id="41" creationId="{8E886FD5-C5ED-486F-8E72-B15578E8331B}"/>
          </ac:spMkLst>
        </pc:spChg>
        <pc:spChg chg="add del mod">
          <ac:chgData name="DOCENTE - MANUEL ALBERTO  GUEVARA  NAJARRO" userId="dc0839a7-ef25-445d-88fe-29223dfab4a5" providerId="ADAL" clId="{F8E52220-67E0-4A3D-B0AC-B58A34E82092}" dt="2021-07-30T20:03:03.383" v="2139"/>
          <ac:spMkLst>
            <pc:docMk/>
            <pc:sldMk cId="112276834" sldId="976"/>
            <ac:spMk id="42" creationId="{6BD0010C-C30F-461C-9D84-309A73A86E30}"/>
          </ac:spMkLst>
        </pc:spChg>
        <pc:spChg chg="add del mod">
          <ac:chgData name="DOCENTE - MANUEL ALBERTO  GUEVARA  NAJARRO" userId="dc0839a7-ef25-445d-88fe-29223dfab4a5" providerId="ADAL" clId="{F8E52220-67E0-4A3D-B0AC-B58A34E82092}" dt="2021-07-30T20:03:03.383" v="2139"/>
          <ac:spMkLst>
            <pc:docMk/>
            <pc:sldMk cId="112276834" sldId="976"/>
            <ac:spMk id="43" creationId="{4552A838-F1B9-4280-AEC7-A1A6BF44AB8C}"/>
          </ac:spMkLst>
        </pc:spChg>
        <pc:spChg chg="add del mod">
          <ac:chgData name="DOCENTE - MANUEL ALBERTO  GUEVARA  NAJARRO" userId="dc0839a7-ef25-445d-88fe-29223dfab4a5" providerId="ADAL" clId="{F8E52220-67E0-4A3D-B0AC-B58A34E82092}" dt="2021-07-30T20:03:03.383" v="2139"/>
          <ac:spMkLst>
            <pc:docMk/>
            <pc:sldMk cId="112276834" sldId="976"/>
            <ac:spMk id="44" creationId="{9282A6BD-F43E-4CE6-9455-1120AA5A3E6B}"/>
          </ac:spMkLst>
        </pc:spChg>
        <pc:spChg chg="add del mod">
          <ac:chgData name="DOCENTE - MANUEL ALBERTO  GUEVARA  NAJARRO" userId="dc0839a7-ef25-445d-88fe-29223dfab4a5" providerId="ADAL" clId="{F8E52220-67E0-4A3D-B0AC-B58A34E82092}" dt="2021-07-30T20:03:03.383" v="2139"/>
          <ac:spMkLst>
            <pc:docMk/>
            <pc:sldMk cId="112276834" sldId="976"/>
            <ac:spMk id="45" creationId="{0B0B209F-CD2E-44E0-8670-2C75FC2FCE3B}"/>
          </ac:spMkLst>
        </pc:spChg>
        <pc:spChg chg="add del mod">
          <ac:chgData name="DOCENTE - MANUEL ALBERTO  GUEVARA  NAJARRO" userId="dc0839a7-ef25-445d-88fe-29223dfab4a5" providerId="ADAL" clId="{F8E52220-67E0-4A3D-B0AC-B58A34E82092}" dt="2021-07-30T20:03:03.383" v="2139"/>
          <ac:spMkLst>
            <pc:docMk/>
            <pc:sldMk cId="112276834" sldId="976"/>
            <ac:spMk id="46" creationId="{378ACE5E-0006-48BB-9A95-892CCCBBF61B}"/>
          </ac:spMkLst>
        </pc:spChg>
        <pc:spChg chg="add del mod">
          <ac:chgData name="DOCENTE - MANUEL ALBERTO  GUEVARA  NAJARRO" userId="dc0839a7-ef25-445d-88fe-29223dfab4a5" providerId="ADAL" clId="{F8E52220-67E0-4A3D-B0AC-B58A34E82092}" dt="2021-07-30T20:03:03.383" v="2139"/>
          <ac:spMkLst>
            <pc:docMk/>
            <pc:sldMk cId="112276834" sldId="976"/>
            <ac:spMk id="47" creationId="{FB77DEEB-2E2A-473D-95AA-B99A5A6225AF}"/>
          </ac:spMkLst>
        </pc:spChg>
        <pc:spChg chg="add del mod">
          <ac:chgData name="DOCENTE - MANUEL ALBERTO  GUEVARA  NAJARRO" userId="dc0839a7-ef25-445d-88fe-29223dfab4a5" providerId="ADAL" clId="{F8E52220-67E0-4A3D-B0AC-B58A34E82092}" dt="2021-07-30T20:03:03.383" v="2139"/>
          <ac:spMkLst>
            <pc:docMk/>
            <pc:sldMk cId="112276834" sldId="976"/>
            <ac:spMk id="48" creationId="{73840AB3-4736-4093-B486-95AADDC6C098}"/>
          </ac:spMkLst>
        </pc:spChg>
        <pc:spChg chg="add del mod">
          <ac:chgData name="DOCENTE - MANUEL ALBERTO  GUEVARA  NAJARRO" userId="dc0839a7-ef25-445d-88fe-29223dfab4a5" providerId="ADAL" clId="{F8E52220-67E0-4A3D-B0AC-B58A34E82092}" dt="2021-07-30T20:03:03.383" v="2139"/>
          <ac:spMkLst>
            <pc:docMk/>
            <pc:sldMk cId="112276834" sldId="976"/>
            <ac:spMk id="49" creationId="{E18B3310-DFC3-46CF-AB74-164E6811A88C}"/>
          </ac:spMkLst>
        </pc:spChg>
        <pc:spChg chg="add del mod">
          <ac:chgData name="DOCENTE - MANUEL ALBERTO  GUEVARA  NAJARRO" userId="dc0839a7-ef25-445d-88fe-29223dfab4a5" providerId="ADAL" clId="{F8E52220-67E0-4A3D-B0AC-B58A34E82092}" dt="2021-07-30T20:03:03.383" v="2139"/>
          <ac:spMkLst>
            <pc:docMk/>
            <pc:sldMk cId="112276834" sldId="976"/>
            <ac:spMk id="50" creationId="{62BA6031-4553-4758-9705-A9969825BDA4}"/>
          </ac:spMkLst>
        </pc:spChg>
        <pc:spChg chg="add del mod">
          <ac:chgData name="DOCENTE - MANUEL ALBERTO  GUEVARA  NAJARRO" userId="dc0839a7-ef25-445d-88fe-29223dfab4a5" providerId="ADAL" clId="{F8E52220-67E0-4A3D-B0AC-B58A34E82092}" dt="2021-07-30T20:03:03.383" v="2139"/>
          <ac:spMkLst>
            <pc:docMk/>
            <pc:sldMk cId="112276834" sldId="976"/>
            <ac:spMk id="51" creationId="{556393C8-A321-41DD-A846-25E6FFE92AAF}"/>
          </ac:spMkLst>
        </pc:spChg>
        <pc:spChg chg="add del mod">
          <ac:chgData name="DOCENTE - MANUEL ALBERTO  GUEVARA  NAJARRO" userId="dc0839a7-ef25-445d-88fe-29223dfab4a5" providerId="ADAL" clId="{F8E52220-67E0-4A3D-B0AC-B58A34E82092}" dt="2021-07-30T20:03:03.383" v="2139"/>
          <ac:spMkLst>
            <pc:docMk/>
            <pc:sldMk cId="112276834" sldId="976"/>
            <ac:spMk id="52" creationId="{4D47039B-98EE-42F9-89B9-5C4746744F78}"/>
          </ac:spMkLst>
        </pc:spChg>
        <pc:spChg chg="add del mod">
          <ac:chgData name="DOCENTE - MANUEL ALBERTO  GUEVARA  NAJARRO" userId="dc0839a7-ef25-445d-88fe-29223dfab4a5" providerId="ADAL" clId="{F8E52220-67E0-4A3D-B0AC-B58A34E82092}" dt="2021-07-30T20:03:03.383" v="2139"/>
          <ac:spMkLst>
            <pc:docMk/>
            <pc:sldMk cId="112276834" sldId="976"/>
            <ac:spMk id="53" creationId="{F69FFD55-4EDC-4CBF-B155-D0A840E4F2E3}"/>
          </ac:spMkLst>
        </pc:spChg>
        <pc:spChg chg="add del mod">
          <ac:chgData name="DOCENTE - MANUEL ALBERTO  GUEVARA  NAJARRO" userId="dc0839a7-ef25-445d-88fe-29223dfab4a5" providerId="ADAL" clId="{F8E52220-67E0-4A3D-B0AC-B58A34E82092}" dt="2021-07-30T20:03:03.383" v="2139"/>
          <ac:spMkLst>
            <pc:docMk/>
            <pc:sldMk cId="112276834" sldId="976"/>
            <ac:spMk id="54" creationId="{5BF1FB7C-A1C1-4454-ADA5-35215AC8E752}"/>
          </ac:spMkLst>
        </pc:spChg>
        <pc:spChg chg="add del mod">
          <ac:chgData name="DOCENTE - MANUEL ALBERTO  GUEVARA  NAJARRO" userId="dc0839a7-ef25-445d-88fe-29223dfab4a5" providerId="ADAL" clId="{F8E52220-67E0-4A3D-B0AC-B58A34E82092}" dt="2021-07-30T20:03:03.383" v="2139"/>
          <ac:spMkLst>
            <pc:docMk/>
            <pc:sldMk cId="112276834" sldId="976"/>
            <ac:spMk id="55" creationId="{1476F087-09DB-46E8-BE23-20710D74B91F}"/>
          </ac:spMkLst>
        </pc:spChg>
        <pc:spChg chg="add del mod">
          <ac:chgData name="DOCENTE - MANUEL ALBERTO  GUEVARA  NAJARRO" userId="dc0839a7-ef25-445d-88fe-29223dfab4a5" providerId="ADAL" clId="{F8E52220-67E0-4A3D-B0AC-B58A34E82092}" dt="2021-07-30T20:03:03.383" v="2139"/>
          <ac:spMkLst>
            <pc:docMk/>
            <pc:sldMk cId="112276834" sldId="976"/>
            <ac:spMk id="56" creationId="{468F2085-B5D1-467A-A919-AE86519C305C}"/>
          </ac:spMkLst>
        </pc:spChg>
        <pc:spChg chg="add del mod">
          <ac:chgData name="DOCENTE - MANUEL ALBERTO  GUEVARA  NAJARRO" userId="dc0839a7-ef25-445d-88fe-29223dfab4a5" providerId="ADAL" clId="{F8E52220-67E0-4A3D-B0AC-B58A34E82092}" dt="2021-07-30T20:03:03.383" v="2139"/>
          <ac:spMkLst>
            <pc:docMk/>
            <pc:sldMk cId="112276834" sldId="976"/>
            <ac:spMk id="57" creationId="{C98321DE-9EE9-4741-A364-5BD304479067}"/>
          </ac:spMkLst>
        </pc:spChg>
        <pc:spChg chg="add del mod">
          <ac:chgData name="DOCENTE - MANUEL ALBERTO  GUEVARA  NAJARRO" userId="dc0839a7-ef25-445d-88fe-29223dfab4a5" providerId="ADAL" clId="{F8E52220-67E0-4A3D-B0AC-B58A34E82092}" dt="2021-07-30T20:03:03.383" v="2139"/>
          <ac:spMkLst>
            <pc:docMk/>
            <pc:sldMk cId="112276834" sldId="976"/>
            <ac:spMk id="58" creationId="{C6D3D22A-1D9B-4E5B-971C-DBF391F8359B}"/>
          </ac:spMkLst>
        </pc:spChg>
        <pc:spChg chg="add del mod">
          <ac:chgData name="DOCENTE - MANUEL ALBERTO  GUEVARA  NAJARRO" userId="dc0839a7-ef25-445d-88fe-29223dfab4a5" providerId="ADAL" clId="{F8E52220-67E0-4A3D-B0AC-B58A34E82092}" dt="2021-07-30T20:03:03.383" v="2139"/>
          <ac:spMkLst>
            <pc:docMk/>
            <pc:sldMk cId="112276834" sldId="976"/>
            <ac:spMk id="59" creationId="{F903216A-F409-4757-B6CB-B84EBCE63499}"/>
          </ac:spMkLst>
        </pc:spChg>
        <pc:spChg chg="mod topLvl">
          <ac:chgData name="DOCENTE - MANUEL ALBERTO  GUEVARA  NAJARRO" userId="dc0839a7-ef25-445d-88fe-29223dfab4a5" providerId="ADAL" clId="{F8E52220-67E0-4A3D-B0AC-B58A34E82092}" dt="2021-07-30T20:05:44.418" v="2260" actId="165"/>
          <ac:spMkLst>
            <pc:docMk/>
            <pc:sldMk cId="112276834" sldId="976"/>
            <ac:spMk id="61" creationId="{5F4EED2A-44D3-409A-9A7F-C57C732D71C6}"/>
          </ac:spMkLst>
        </pc:spChg>
        <pc:spChg chg="mod topLvl">
          <ac:chgData name="DOCENTE - MANUEL ALBERTO  GUEVARA  NAJARRO" userId="dc0839a7-ef25-445d-88fe-29223dfab4a5" providerId="ADAL" clId="{F8E52220-67E0-4A3D-B0AC-B58A34E82092}" dt="2021-07-30T20:05:44.418" v="2260" actId="165"/>
          <ac:spMkLst>
            <pc:docMk/>
            <pc:sldMk cId="112276834" sldId="976"/>
            <ac:spMk id="62" creationId="{4F3C2AF4-9767-4B3D-AB2E-863F46363C16}"/>
          </ac:spMkLst>
        </pc:spChg>
        <pc:spChg chg="add del mod">
          <ac:chgData name="DOCENTE - MANUEL ALBERTO  GUEVARA  NAJARRO" userId="dc0839a7-ef25-445d-88fe-29223dfab4a5" providerId="ADAL" clId="{F8E52220-67E0-4A3D-B0AC-B58A34E82092}" dt="2021-07-30T20:05:44.779" v="2262"/>
          <ac:spMkLst>
            <pc:docMk/>
            <pc:sldMk cId="112276834" sldId="976"/>
            <ac:spMk id="63" creationId="{723D8D2E-D0DF-4FCE-B960-0BB52A7E830F}"/>
          </ac:spMkLst>
        </pc:spChg>
        <pc:spChg chg="add del mod">
          <ac:chgData name="DOCENTE - MANUEL ALBERTO  GUEVARA  NAJARRO" userId="dc0839a7-ef25-445d-88fe-29223dfab4a5" providerId="ADAL" clId="{F8E52220-67E0-4A3D-B0AC-B58A34E82092}" dt="2021-07-30T20:05:44.779" v="2262"/>
          <ac:spMkLst>
            <pc:docMk/>
            <pc:sldMk cId="112276834" sldId="976"/>
            <ac:spMk id="64" creationId="{37445B0C-30A9-40CD-B8C3-D898CE045CDB}"/>
          </ac:spMkLst>
        </pc:spChg>
        <pc:spChg chg="add del mod">
          <ac:chgData name="DOCENTE - MANUEL ALBERTO  GUEVARA  NAJARRO" userId="dc0839a7-ef25-445d-88fe-29223dfab4a5" providerId="ADAL" clId="{F8E52220-67E0-4A3D-B0AC-B58A34E82092}" dt="2021-07-30T20:05:44.779" v="2262"/>
          <ac:spMkLst>
            <pc:docMk/>
            <pc:sldMk cId="112276834" sldId="976"/>
            <ac:spMk id="65" creationId="{697E09F7-F6F5-40F5-9504-1E6AFC6107C3}"/>
          </ac:spMkLst>
        </pc:spChg>
        <pc:spChg chg="add del mod">
          <ac:chgData name="DOCENTE - MANUEL ALBERTO  GUEVARA  NAJARRO" userId="dc0839a7-ef25-445d-88fe-29223dfab4a5" providerId="ADAL" clId="{F8E52220-67E0-4A3D-B0AC-B58A34E82092}" dt="2021-07-30T20:05:44.779" v="2262"/>
          <ac:spMkLst>
            <pc:docMk/>
            <pc:sldMk cId="112276834" sldId="976"/>
            <ac:spMk id="66" creationId="{DBD23B82-BC63-4CCF-9649-564754B452E2}"/>
          </ac:spMkLst>
        </pc:spChg>
        <pc:spChg chg="add del mod">
          <ac:chgData name="DOCENTE - MANUEL ALBERTO  GUEVARA  NAJARRO" userId="dc0839a7-ef25-445d-88fe-29223dfab4a5" providerId="ADAL" clId="{F8E52220-67E0-4A3D-B0AC-B58A34E82092}" dt="2021-07-30T20:05:44.779" v="2262"/>
          <ac:spMkLst>
            <pc:docMk/>
            <pc:sldMk cId="112276834" sldId="976"/>
            <ac:spMk id="67" creationId="{0302684B-9EE3-4180-9C97-408548CAB396}"/>
          </ac:spMkLst>
        </pc:spChg>
        <pc:spChg chg="add del mod">
          <ac:chgData name="DOCENTE - MANUEL ALBERTO  GUEVARA  NAJARRO" userId="dc0839a7-ef25-445d-88fe-29223dfab4a5" providerId="ADAL" clId="{F8E52220-67E0-4A3D-B0AC-B58A34E82092}" dt="2021-07-30T20:05:44.779" v="2262"/>
          <ac:spMkLst>
            <pc:docMk/>
            <pc:sldMk cId="112276834" sldId="976"/>
            <ac:spMk id="68" creationId="{8B9D3011-7831-4197-8B2B-727C1D428DA4}"/>
          </ac:spMkLst>
        </pc:spChg>
        <pc:spChg chg="add del mod">
          <ac:chgData name="DOCENTE - MANUEL ALBERTO  GUEVARA  NAJARRO" userId="dc0839a7-ef25-445d-88fe-29223dfab4a5" providerId="ADAL" clId="{F8E52220-67E0-4A3D-B0AC-B58A34E82092}" dt="2021-07-30T20:05:44.779" v="2262"/>
          <ac:spMkLst>
            <pc:docMk/>
            <pc:sldMk cId="112276834" sldId="976"/>
            <ac:spMk id="69" creationId="{496EE2FC-5138-4FCB-83EA-6C57E02D0907}"/>
          </ac:spMkLst>
        </pc:spChg>
        <pc:spChg chg="add del mod">
          <ac:chgData name="DOCENTE - MANUEL ALBERTO  GUEVARA  NAJARRO" userId="dc0839a7-ef25-445d-88fe-29223dfab4a5" providerId="ADAL" clId="{F8E52220-67E0-4A3D-B0AC-B58A34E82092}" dt="2021-07-30T20:05:44.779" v="2262"/>
          <ac:spMkLst>
            <pc:docMk/>
            <pc:sldMk cId="112276834" sldId="976"/>
            <ac:spMk id="75" creationId="{A9E8C7A8-6FCF-4A17-A6A3-21E886C7CC99}"/>
          </ac:spMkLst>
        </pc:spChg>
        <pc:spChg chg="add del mod">
          <ac:chgData name="DOCENTE - MANUEL ALBERTO  GUEVARA  NAJARRO" userId="dc0839a7-ef25-445d-88fe-29223dfab4a5" providerId="ADAL" clId="{F8E52220-67E0-4A3D-B0AC-B58A34E82092}" dt="2021-07-30T20:05:44.779" v="2262"/>
          <ac:spMkLst>
            <pc:docMk/>
            <pc:sldMk cId="112276834" sldId="976"/>
            <ac:spMk id="76" creationId="{A51BE570-043E-4000-9515-61576D2A271F}"/>
          </ac:spMkLst>
        </pc:spChg>
        <pc:spChg chg="add del mod">
          <ac:chgData name="DOCENTE - MANUEL ALBERTO  GUEVARA  NAJARRO" userId="dc0839a7-ef25-445d-88fe-29223dfab4a5" providerId="ADAL" clId="{F8E52220-67E0-4A3D-B0AC-B58A34E82092}" dt="2021-07-30T20:05:44.779" v="2262"/>
          <ac:spMkLst>
            <pc:docMk/>
            <pc:sldMk cId="112276834" sldId="976"/>
            <ac:spMk id="77" creationId="{50D06772-72FF-47D5-922D-FC1BC1D854EF}"/>
          </ac:spMkLst>
        </pc:spChg>
        <pc:spChg chg="add del mod">
          <ac:chgData name="DOCENTE - MANUEL ALBERTO  GUEVARA  NAJARRO" userId="dc0839a7-ef25-445d-88fe-29223dfab4a5" providerId="ADAL" clId="{F8E52220-67E0-4A3D-B0AC-B58A34E82092}" dt="2021-07-30T20:05:44.779" v="2262"/>
          <ac:spMkLst>
            <pc:docMk/>
            <pc:sldMk cId="112276834" sldId="976"/>
            <ac:spMk id="78" creationId="{C04588A1-8E52-43ED-BDF2-43DEB8D7A0F1}"/>
          </ac:spMkLst>
        </pc:spChg>
        <pc:spChg chg="add del mod">
          <ac:chgData name="DOCENTE - MANUEL ALBERTO  GUEVARA  NAJARRO" userId="dc0839a7-ef25-445d-88fe-29223dfab4a5" providerId="ADAL" clId="{F8E52220-67E0-4A3D-B0AC-B58A34E82092}" dt="2021-07-30T20:05:44.779" v="2262"/>
          <ac:spMkLst>
            <pc:docMk/>
            <pc:sldMk cId="112276834" sldId="976"/>
            <ac:spMk id="79" creationId="{26D99786-DCDE-4E14-B7CB-13D2C5EC0616}"/>
          </ac:spMkLst>
        </pc:spChg>
        <pc:spChg chg="add del mod">
          <ac:chgData name="DOCENTE - MANUEL ALBERTO  GUEVARA  NAJARRO" userId="dc0839a7-ef25-445d-88fe-29223dfab4a5" providerId="ADAL" clId="{F8E52220-67E0-4A3D-B0AC-B58A34E82092}" dt="2021-07-30T20:05:44.779" v="2262"/>
          <ac:spMkLst>
            <pc:docMk/>
            <pc:sldMk cId="112276834" sldId="976"/>
            <ac:spMk id="80" creationId="{829CE0B3-D4CC-421D-A16F-03BDFAD2186D}"/>
          </ac:spMkLst>
        </pc:spChg>
        <pc:spChg chg="add del mod">
          <ac:chgData name="DOCENTE - MANUEL ALBERTO  GUEVARA  NAJARRO" userId="dc0839a7-ef25-445d-88fe-29223dfab4a5" providerId="ADAL" clId="{F8E52220-67E0-4A3D-B0AC-B58A34E82092}" dt="2021-07-30T20:05:44.779" v="2262"/>
          <ac:spMkLst>
            <pc:docMk/>
            <pc:sldMk cId="112276834" sldId="976"/>
            <ac:spMk id="81" creationId="{C61C330D-3F4E-476A-B89A-36BF26A3E74F}"/>
          </ac:spMkLst>
        </pc:spChg>
        <pc:spChg chg="add del mod">
          <ac:chgData name="DOCENTE - MANUEL ALBERTO  GUEVARA  NAJARRO" userId="dc0839a7-ef25-445d-88fe-29223dfab4a5" providerId="ADAL" clId="{F8E52220-67E0-4A3D-B0AC-B58A34E82092}" dt="2021-07-30T20:05:44.779" v="2262"/>
          <ac:spMkLst>
            <pc:docMk/>
            <pc:sldMk cId="112276834" sldId="976"/>
            <ac:spMk id="82" creationId="{1ABDF23C-39AE-46C8-9C58-B467FAFE79B0}"/>
          </ac:spMkLst>
        </pc:spChg>
        <pc:spChg chg="add del mod">
          <ac:chgData name="DOCENTE - MANUEL ALBERTO  GUEVARA  NAJARRO" userId="dc0839a7-ef25-445d-88fe-29223dfab4a5" providerId="ADAL" clId="{F8E52220-67E0-4A3D-B0AC-B58A34E82092}" dt="2021-07-30T20:05:44.779" v="2262"/>
          <ac:spMkLst>
            <pc:docMk/>
            <pc:sldMk cId="112276834" sldId="976"/>
            <ac:spMk id="83" creationId="{64D0F489-6DC9-43B4-9319-26FF7AE14F6D}"/>
          </ac:spMkLst>
        </pc:spChg>
        <pc:spChg chg="add del mod">
          <ac:chgData name="DOCENTE - MANUEL ALBERTO  GUEVARA  NAJARRO" userId="dc0839a7-ef25-445d-88fe-29223dfab4a5" providerId="ADAL" clId="{F8E52220-67E0-4A3D-B0AC-B58A34E82092}" dt="2021-07-30T20:05:44.779" v="2262"/>
          <ac:spMkLst>
            <pc:docMk/>
            <pc:sldMk cId="112276834" sldId="976"/>
            <ac:spMk id="84" creationId="{EEBA6F1C-C07B-4E46-8853-A560E2BB826B}"/>
          </ac:spMkLst>
        </pc:spChg>
        <pc:spChg chg="add del mod">
          <ac:chgData name="DOCENTE - MANUEL ALBERTO  GUEVARA  NAJARRO" userId="dc0839a7-ef25-445d-88fe-29223dfab4a5" providerId="ADAL" clId="{F8E52220-67E0-4A3D-B0AC-B58A34E82092}" dt="2021-07-30T20:05:44.779" v="2262"/>
          <ac:spMkLst>
            <pc:docMk/>
            <pc:sldMk cId="112276834" sldId="976"/>
            <ac:spMk id="85" creationId="{40DDD223-E260-4249-9D6A-CA5FD7B6D799}"/>
          </ac:spMkLst>
        </pc:spChg>
        <pc:spChg chg="add del mod">
          <ac:chgData name="DOCENTE - MANUEL ALBERTO  GUEVARA  NAJARRO" userId="dc0839a7-ef25-445d-88fe-29223dfab4a5" providerId="ADAL" clId="{F8E52220-67E0-4A3D-B0AC-B58A34E82092}" dt="2021-07-30T20:05:44.779" v="2262"/>
          <ac:spMkLst>
            <pc:docMk/>
            <pc:sldMk cId="112276834" sldId="976"/>
            <ac:spMk id="86" creationId="{DB5F7355-BC2E-4006-8327-10D42D80FFE0}"/>
          </ac:spMkLst>
        </pc:spChg>
        <pc:spChg chg="add del mod">
          <ac:chgData name="DOCENTE - MANUEL ALBERTO  GUEVARA  NAJARRO" userId="dc0839a7-ef25-445d-88fe-29223dfab4a5" providerId="ADAL" clId="{F8E52220-67E0-4A3D-B0AC-B58A34E82092}" dt="2021-07-30T20:05:44.779" v="2262"/>
          <ac:spMkLst>
            <pc:docMk/>
            <pc:sldMk cId="112276834" sldId="976"/>
            <ac:spMk id="87" creationId="{F5E53464-FD3D-48F6-B2B4-7FD6C8B7014A}"/>
          </ac:spMkLst>
        </pc:spChg>
        <pc:spChg chg="add del mod">
          <ac:chgData name="DOCENTE - MANUEL ALBERTO  GUEVARA  NAJARRO" userId="dc0839a7-ef25-445d-88fe-29223dfab4a5" providerId="ADAL" clId="{F8E52220-67E0-4A3D-B0AC-B58A34E82092}" dt="2021-07-30T20:05:44.779" v="2262"/>
          <ac:spMkLst>
            <pc:docMk/>
            <pc:sldMk cId="112276834" sldId="976"/>
            <ac:spMk id="88" creationId="{C3FB7A83-BA74-4268-A51D-0BA7D838D091}"/>
          </ac:spMkLst>
        </pc:spChg>
        <pc:spChg chg="add del mod">
          <ac:chgData name="DOCENTE - MANUEL ALBERTO  GUEVARA  NAJARRO" userId="dc0839a7-ef25-445d-88fe-29223dfab4a5" providerId="ADAL" clId="{F8E52220-67E0-4A3D-B0AC-B58A34E82092}" dt="2021-07-30T20:05:44.779" v="2262"/>
          <ac:spMkLst>
            <pc:docMk/>
            <pc:sldMk cId="112276834" sldId="976"/>
            <ac:spMk id="89" creationId="{425B97EA-0071-4059-B235-115F59C9FFEA}"/>
          </ac:spMkLst>
        </pc:spChg>
        <pc:spChg chg="add del mod">
          <ac:chgData name="DOCENTE - MANUEL ALBERTO  GUEVARA  NAJARRO" userId="dc0839a7-ef25-445d-88fe-29223dfab4a5" providerId="ADAL" clId="{F8E52220-67E0-4A3D-B0AC-B58A34E82092}" dt="2021-07-30T20:05:44.779" v="2262"/>
          <ac:spMkLst>
            <pc:docMk/>
            <pc:sldMk cId="112276834" sldId="976"/>
            <ac:spMk id="90" creationId="{990E64D8-540B-4511-B4B7-4CC5E152F78D}"/>
          </ac:spMkLst>
        </pc:spChg>
        <pc:spChg chg="add del mod">
          <ac:chgData name="DOCENTE - MANUEL ALBERTO  GUEVARA  NAJARRO" userId="dc0839a7-ef25-445d-88fe-29223dfab4a5" providerId="ADAL" clId="{F8E52220-67E0-4A3D-B0AC-B58A34E82092}" dt="2021-07-30T20:05:44.779" v="2262"/>
          <ac:spMkLst>
            <pc:docMk/>
            <pc:sldMk cId="112276834" sldId="976"/>
            <ac:spMk id="91" creationId="{4B7C6E45-ACB3-4B8B-8458-10B17E6840DD}"/>
          </ac:spMkLst>
        </pc:spChg>
        <pc:spChg chg="add del mod">
          <ac:chgData name="DOCENTE - MANUEL ALBERTO  GUEVARA  NAJARRO" userId="dc0839a7-ef25-445d-88fe-29223dfab4a5" providerId="ADAL" clId="{F8E52220-67E0-4A3D-B0AC-B58A34E82092}" dt="2021-07-30T20:05:44.779" v="2262"/>
          <ac:spMkLst>
            <pc:docMk/>
            <pc:sldMk cId="112276834" sldId="976"/>
            <ac:spMk id="92" creationId="{74910214-85D9-4053-9E9A-5B0EB6484B22}"/>
          </ac:spMkLst>
        </pc:spChg>
        <pc:spChg chg="add del mod">
          <ac:chgData name="DOCENTE - MANUEL ALBERTO  GUEVARA  NAJARRO" userId="dc0839a7-ef25-445d-88fe-29223dfab4a5" providerId="ADAL" clId="{F8E52220-67E0-4A3D-B0AC-B58A34E82092}" dt="2021-07-30T20:05:44.779" v="2262"/>
          <ac:spMkLst>
            <pc:docMk/>
            <pc:sldMk cId="112276834" sldId="976"/>
            <ac:spMk id="93" creationId="{A1DDDEA8-11EE-49E9-9DD5-34BF5333E671}"/>
          </ac:spMkLst>
        </pc:spChg>
        <pc:spChg chg="add del mod">
          <ac:chgData name="DOCENTE - MANUEL ALBERTO  GUEVARA  NAJARRO" userId="dc0839a7-ef25-445d-88fe-29223dfab4a5" providerId="ADAL" clId="{F8E52220-67E0-4A3D-B0AC-B58A34E82092}" dt="2021-07-30T20:05:44.779" v="2262"/>
          <ac:spMkLst>
            <pc:docMk/>
            <pc:sldMk cId="112276834" sldId="976"/>
            <ac:spMk id="94" creationId="{9B64BC45-4204-495C-8D53-623F9C5D6668}"/>
          </ac:spMkLst>
        </pc:spChg>
        <pc:spChg chg="add del mod">
          <ac:chgData name="DOCENTE - MANUEL ALBERTO  GUEVARA  NAJARRO" userId="dc0839a7-ef25-445d-88fe-29223dfab4a5" providerId="ADAL" clId="{F8E52220-67E0-4A3D-B0AC-B58A34E82092}" dt="2021-07-30T20:05:44.779" v="2262"/>
          <ac:spMkLst>
            <pc:docMk/>
            <pc:sldMk cId="112276834" sldId="976"/>
            <ac:spMk id="95" creationId="{713D087E-31E6-4E95-92EE-C9A0EBEFDCD4}"/>
          </ac:spMkLst>
        </pc:spChg>
        <pc:spChg chg="add del mod">
          <ac:chgData name="DOCENTE - MANUEL ALBERTO  GUEVARA  NAJARRO" userId="dc0839a7-ef25-445d-88fe-29223dfab4a5" providerId="ADAL" clId="{F8E52220-67E0-4A3D-B0AC-B58A34E82092}" dt="2021-07-30T20:05:40.659" v="2249" actId="478"/>
          <ac:spMkLst>
            <pc:docMk/>
            <pc:sldMk cId="112276834" sldId="976"/>
            <ac:spMk id="98" creationId="{CFE28E4B-A413-4638-AE82-B5D5E891A344}"/>
          </ac:spMkLst>
        </pc:spChg>
        <pc:spChg chg="add mod topLvl">
          <ac:chgData name="DOCENTE - MANUEL ALBERTO  GUEVARA  NAJARRO" userId="dc0839a7-ef25-445d-88fe-29223dfab4a5" providerId="ADAL" clId="{F8E52220-67E0-4A3D-B0AC-B58A34E82092}" dt="2021-07-30T20:09:31.688" v="2436" actId="207"/>
          <ac:spMkLst>
            <pc:docMk/>
            <pc:sldMk cId="112276834" sldId="976"/>
            <ac:spMk id="101" creationId="{04A97143-E053-4D69-BCAC-D61B98B98BFD}"/>
          </ac:spMkLst>
        </pc:spChg>
        <pc:spChg chg="add del mod topLvl">
          <ac:chgData name="DOCENTE - MANUEL ALBERTO  GUEVARA  NAJARRO" userId="dc0839a7-ef25-445d-88fe-29223dfab4a5" providerId="ADAL" clId="{F8E52220-67E0-4A3D-B0AC-B58A34E82092}" dt="2021-07-30T20:06:38.040" v="2284" actId="478"/>
          <ac:spMkLst>
            <pc:docMk/>
            <pc:sldMk cId="112276834" sldId="976"/>
            <ac:spMk id="102" creationId="{3BEFE1FF-7F93-49A0-9087-4B8DDF684B21}"/>
          </ac:spMkLst>
        </pc:spChg>
        <pc:spChg chg="mod">
          <ac:chgData name="DOCENTE - MANUEL ALBERTO  GUEVARA  NAJARRO" userId="dc0839a7-ef25-445d-88fe-29223dfab4a5" providerId="ADAL" clId="{F8E52220-67E0-4A3D-B0AC-B58A34E82092}" dt="2021-07-30T20:06:29.977" v="2269" actId="165"/>
          <ac:spMkLst>
            <pc:docMk/>
            <pc:sldMk cId="112276834" sldId="976"/>
            <ac:spMk id="105" creationId="{45CC2C69-6D15-482A-92B2-5485210B11FC}"/>
          </ac:spMkLst>
        </pc:spChg>
        <pc:spChg chg="mod">
          <ac:chgData name="DOCENTE - MANUEL ALBERTO  GUEVARA  NAJARRO" userId="dc0839a7-ef25-445d-88fe-29223dfab4a5" providerId="ADAL" clId="{F8E52220-67E0-4A3D-B0AC-B58A34E82092}" dt="2021-07-30T20:09:29.448" v="2435" actId="207"/>
          <ac:spMkLst>
            <pc:docMk/>
            <pc:sldMk cId="112276834" sldId="976"/>
            <ac:spMk id="106" creationId="{922115AF-2922-455E-B276-17940B6A2544}"/>
          </ac:spMkLst>
        </pc:spChg>
        <pc:spChg chg="add mod topLvl">
          <ac:chgData name="DOCENTE - MANUEL ALBERTO  GUEVARA  NAJARRO" userId="dc0839a7-ef25-445d-88fe-29223dfab4a5" providerId="ADAL" clId="{F8E52220-67E0-4A3D-B0AC-B58A34E82092}" dt="2021-07-30T20:09:04.447" v="2394" actId="1035"/>
          <ac:spMkLst>
            <pc:docMk/>
            <pc:sldMk cId="112276834" sldId="976"/>
            <ac:spMk id="107" creationId="{CC87EC33-878F-471F-8D13-4C39B554BF2D}"/>
          </ac:spMkLst>
        </pc:spChg>
        <pc:spChg chg="add mod topLvl">
          <ac:chgData name="DOCENTE - MANUEL ALBERTO  GUEVARA  NAJARRO" userId="dc0839a7-ef25-445d-88fe-29223dfab4a5" providerId="ADAL" clId="{F8E52220-67E0-4A3D-B0AC-B58A34E82092}" dt="2021-07-30T20:21:16.943" v="2440"/>
          <ac:spMkLst>
            <pc:docMk/>
            <pc:sldMk cId="112276834" sldId="976"/>
            <ac:spMk id="108" creationId="{59E44EAE-B83E-4583-B6DC-23E6A6D1074E}"/>
          </ac:spMkLst>
        </pc:spChg>
        <pc:spChg chg="mod">
          <ac:chgData name="DOCENTE - MANUEL ALBERTO  GUEVARA  NAJARRO" userId="dc0839a7-ef25-445d-88fe-29223dfab4a5" providerId="ADAL" clId="{F8E52220-67E0-4A3D-B0AC-B58A34E82092}" dt="2021-07-30T20:06:29.977" v="2269" actId="165"/>
          <ac:spMkLst>
            <pc:docMk/>
            <pc:sldMk cId="112276834" sldId="976"/>
            <ac:spMk id="110" creationId="{107EBF0E-2EE0-4769-8816-3D03DA61F56E}"/>
          </ac:spMkLst>
        </pc:spChg>
        <pc:spChg chg="mod">
          <ac:chgData name="DOCENTE - MANUEL ALBERTO  GUEVARA  NAJARRO" userId="dc0839a7-ef25-445d-88fe-29223dfab4a5" providerId="ADAL" clId="{F8E52220-67E0-4A3D-B0AC-B58A34E82092}" dt="2021-07-30T20:09:34.272" v="2437" actId="207"/>
          <ac:spMkLst>
            <pc:docMk/>
            <pc:sldMk cId="112276834" sldId="976"/>
            <ac:spMk id="111" creationId="{DA979571-32C6-43F9-A0C0-7A341E5D4B27}"/>
          </ac:spMkLst>
        </pc:spChg>
        <pc:spChg chg="add mod topLvl">
          <ac:chgData name="DOCENTE - MANUEL ALBERTO  GUEVARA  NAJARRO" userId="dc0839a7-ef25-445d-88fe-29223dfab4a5" providerId="ADAL" clId="{F8E52220-67E0-4A3D-B0AC-B58A34E82092}" dt="2021-07-30T20:09:15.814" v="2433" actId="1036"/>
          <ac:spMkLst>
            <pc:docMk/>
            <pc:sldMk cId="112276834" sldId="976"/>
            <ac:spMk id="112" creationId="{3953AAD3-5AF8-48FD-A08D-68ACC15156D4}"/>
          </ac:spMkLst>
        </pc:spChg>
        <pc:spChg chg="add mod topLvl">
          <ac:chgData name="DOCENTE - MANUEL ALBERTO  GUEVARA  NAJARRO" userId="dc0839a7-ef25-445d-88fe-29223dfab4a5" providerId="ADAL" clId="{F8E52220-67E0-4A3D-B0AC-B58A34E82092}" dt="2021-07-30T20:09:15.814" v="2433" actId="1036"/>
          <ac:spMkLst>
            <pc:docMk/>
            <pc:sldMk cId="112276834" sldId="976"/>
            <ac:spMk id="113" creationId="{16419465-2A37-420A-AE97-8F54879F8DB9}"/>
          </ac:spMkLst>
        </pc:spChg>
        <pc:spChg chg="mod">
          <ac:chgData name="DOCENTE - MANUEL ALBERTO  GUEVARA  NAJARRO" userId="dc0839a7-ef25-445d-88fe-29223dfab4a5" providerId="ADAL" clId="{F8E52220-67E0-4A3D-B0AC-B58A34E82092}" dt="2021-07-30T20:06:29.977" v="2269" actId="165"/>
          <ac:spMkLst>
            <pc:docMk/>
            <pc:sldMk cId="112276834" sldId="976"/>
            <ac:spMk id="115" creationId="{34F0B481-9C01-4EAD-B034-2EECD67A2FE7}"/>
          </ac:spMkLst>
        </pc:spChg>
        <pc:spChg chg="mod">
          <ac:chgData name="DOCENTE - MANUEL ALBERTO  GUEVARA  NAJARRO" userId="dc0839a7-ef25-445d-88fe-29223dfab4a5" providerId="ADAL" clId="{F8E52220-67E0-4A3D-B0AC-B58A34E82092}" dt="2021-07-30T20:09:26.032" v="2434" actId="207"/>
          <ac:spMkLst>
            <pc:docMk/>
            <pc:sldMk cId="112276834" sldId="976"/>
            <ac:spMk id="116" creationId="{E467DA83-64B1-47EC-A682-099FC3723B22}"/>
          </ac:spMkLst>
        </pc:spChg>
        <pc:spChg chg="add mod topLvl">
          <ac:chgData name="DOCENTE - MANUEL ALBERTO  GUEVARA  NAJARRO" userId="dc0839a7-ef25-445d-88fe-29223dfab4a5" providerId="ADAL" clId="{F8E52220-67E0-4A3D-B0AC-B58A34E82092}" dt="2021-07-30T20:09:04.447" v="2394" actId="1035"/>
          <ac:spMkLst>
            <pc:docMk/>
            <pc:sldMk cId="112276834" sldId="976"/>
            <ac:spMk id="117" creationId="{2391E0A8-7CB6-4077-979A-A265AB8FE025}"/>
          </ac:spMkLst>
        </pc:spChg>
        <pc:spChg chg="add mod topLvl">
          <ac:chgData name="DOCENTE - MANUEL ALBERTO  GUEVARA  NAJARRO" userId="dc0839a7-ef25-445d-88fe-29223dfab4a5" providerId="ADAL" clId="{F8E52220-67E0-4A3D-B0AC-B58A34E82092}" dt="2021-07-30T20:09:04.447" v="2394" actId="1035"/>
          <ac:spMkLst>
            <pc:docMk/>
            <pc:sldMk cId="112276834" sldId="976"/>
            <ac:spMk id="118" creationId="{952858BD-FD77-4480-8CE2-541A95C9B29D}"/>
          </ac:spMkLst>
        </pc:spChg>
        <pc:spChg chg="add del mod topLvl">
          <ac:chgData name="DOCENTE - MANUEL ALBERTO  GUEVARA  NAJARRO" userId="dc0839a7-ef25-445d-88fe-29223dfab4a5" providerId="ADAL" clId="{F8E52220-67E0-4A3D-B0AC-B58A34E82092}" dt="2021-07-30T20:06:44.864" v="2301" actId="478"/>
          <ac:spMkLst>
            <pc:docMk/>
            <pc:sldMk cId="112276834" sldId="976"/>
            <ac:spMk id="119" creationId="{BB3FA495-BE44-4A87-923B-CBA56F676BEB}"/>
          </ac:spMkLst>
        </pc:spChg>
        <pc:spChg chg="add del mod topLvl">
          <ac:chgData name="DOCENTE - MANUEL ALBERTO  GUEVARA  NAJARRO" userId="dc0839a7-ef25-445d-88fe-29223dfab4a5" providerId="ADAL" clId="{F8E52220-67E0-4A3D-B0AC-B58A34E82092}" dt="2021-07-30T20:06:34.239" v="2283" actId="478"/>
          <ac:spMkLst>
            <pc:docMk/>
            <pc:sldMk cId="112276834" sldId="976"/>
            <ac:spMk id="120" creationId="{BA49E407-635A-4074-A56F-B040E816E878}"/>
          </ac:spMkLst>
        </pc:spChg>
        <pc:grpChg chg="add mod">
          <ac:chgData name="DOCENTE - MANUEL ALBERTO  GUEVARA  NAJARRO" userId="dc0839a7-ef25-445d-88fe-29223dfab4a5" providerId="ADAL" clId="{F8E52220-67E0-4A3D-B0AC-B58A34E82092}" dt="2021-07-30T20:05:44.004" v="2259" actId="338"/>
          <ac:grpSpMkLst>
            <pc:docMk/>
            <pc:sldMk cId="112276834" sldId="976"/>
            <ac:grpSpMk id="7" creationId="{D975AB95-6A9D-4843-AFBA-2D6C5777E728}"/>
          </ac:grpSpMkLst>
        </pc:grpChg>
        <pc:grpChg chg="add del mod">
          <ac:chgData name="DOCENTE - MANUEL ALBERTO  GUEVARA  NAJARRO" userId="dc0839a7-ef25-445d-88fe-29223dfab4a5" providerId="ADAL" clId="{F8E52220-67E0-4A3D-B0AC-B58A34E82092}" dt="2021-07-30T20:03:03.383" v="2139"/>
          <ac:grpSpMkLst>
            <pc:docMk/>
            <pc:sldMk cId="112276834" sldId="976"/>
            <ac:grpSpMk id="25" creationId="{EB3D4E3D-983B-4240-BEAD-7EC19AEA3814}"/>
          </ac:grpSpMkLst>
        </pc:grpChg>
        <pc:grpChg chg="add del mod">
          <ac:chgData name="DOCENTE - MANUEL ALBERTO  GUEVARA  NAJARRO" userId="dc0839a7-ef25-445d-88fe-29223dfab4a5" providerId="ADAL" clId="{F8E52220-67E0-4A3D-B0AC-B58A34E82092}" dt="2021-07-30T20:05:44.779" v="2262"/>
          <ac:grpSpMkLst>
            <pc:docMk/>
            <pc:sldMk cId="112276834" sldId="976"/>
            <ac:grpSpMk id="60" creationId="{1A2660AE-AC14-4CEB-8BF0-52A566FE03E7}"/>
          </ac:grpSpMkLst>
        </pc:grpChg>
        <pc:grpChg chg="add del mod">
          <ac:chgData name="DOCENTE - MANUEL ALBERTO  GUEVARA  NAJARRO" userId="dc0839a7-ef25-445d-88fe-29223dfab4a5" providerId="ADAL" clId="{F8E52220-67E0-4A3D-B0AC-B58A34E82092}" dt="2021-07-30T20:06:29.977" v="2269" actId="165"/>
          <ac:grpSpMkLst>
            <pc:docMk/>
            <pc:sldMk cId="112276834" sldId="976"/>
            <ac:grpSpMk id="100" creationId="{C89B41EE-2255-4215-8909-5B6F34C4B3AC}"/>
          </ac:grpSpMkLst>
        </pc:grpChg>
        <pc:grpChg chg="add mod topLvl">
          <ac:chgData name="DOCENTE - MANUEL ALBERTO  GUEVARA  NAJARRO" userId="dc0839a7-ef25-445d-88fe-29223dfab4a5" providerId="ADAL" clId="{F8E52220-67E0-4A3D-B0AC-B58A34E82092}" dt="2021-07-30T20:09:04.447" v="2394" actId="1035"/>
          <ac:grpSpMkLst>
            <pc:docMk/>
            <pc:sldMk cId="112276834" sldId="976"/>
            <ac:grpSpMk id="104" creationId="{A264FB18-8B6C-4335-86FC-0E04E861DA39}"/>
          </ac:grpSpMkLst>
        </pc:grpChg>
        <pc:grpChg chg="add mod topLvl">
          <ac:chgData name="DOCENTE - MANUEL ALBERTO  GUEVARA  NAJARRO" userId="dc0839a7-ef25-445d-88fe-29223dfab4a5" providerId="ADAL" clId="{F8E52220-67E0-4A3D-B0AC-B58A34E82092}" dt="2021-07-30T20:09:15.814" v="2433" actId="1036"/>
          <ac:grpSpMkLst>
            <pc:docMk/>
            <pc:sldMk cId="112276834" sldId="976"/>
            <ac:grpSpMk id="109" creationId="{252E8EFA-B9CD-4AE0-B46F-5CDD6AECCEEB}"/>
          </ac:grpSpMkLst>
        </pc:grpChg>
        <pc:grpChg chg="add mod topLvl">
          <ac:chgData name="DOCENTE - MANUEL ALBERTO  GUEVARA  NAJARRO" userId="dc0839a7-ef25-445d-88fe-29223dfab4a5" providerId="ADAL" clId="{F8E52220-67E0-4A3D-B0AC-B58A34E82092}" dt="2021-07-30T20:09:04.447" v="2394" actId="1035"/>
          <ac:grpSpMkLst>
            <pc:docMk/>
            <pc:sldMk cId="112276834" sldId="976"/>
            <ac:grpSpMk id="114" creationId="{C2B5F6A2-B927-4B9B-B5F9-FC8010BB14EE}"/>
          </ac:grpSpMkLst>
        </pc:grpChg>
        <pc:picChg chg="add del mod">
          <ac:chgData name="DOCENTE - MANUEL ALBERTO  GUEVARA  NAJARRO" userId="dc0839a7-ef25-445d-88fe-29223dfab4a5" providerId="ADAL" clId="{F8E52220-67E0-4A3D-B0AC-B58A34E82092}" dt="2021-07-30T20:02:36.932" v="2133"/>
          <ac:picMkLst>
            <pc:docMk/>
            <pc:sldMk cId="112276834" sldId="976"/>
            <ac:picMk id="9" creationId="{7FC77D2C-DAA3-47A0-9B1F-D6EEA932E8A3}"/>
          </ac:picMkLst>
        </pc:picChg>
        <pc:picChg chg="add del mod">
          <ac:chgData name="DOCENTE - MANUEL ALBERTO  GUEVARA  NAJARRO" userId="dc0839a7-ef25-445d-88fe-29223dfab4a5" providerId="ADAL" clId="{F8E52220-67E0-4A3D-B0AC-B58A34E82092}" dt="2021-07-30T20:02:36.932" v="2133"/>
          <ac:picMkLst>
            <pc:docMk/>
            <pc:sldMk cId="112276834" sldId="976"/>
            <ac:picMk id="10" creationId="{3DC97BB0-9279-4BDE-AAF8-8F855A7D6B25}"/>
          </ac:picMkLst>
        </pc:picChg>
        <pc:picChg chg="add del mod">
          <ac:chgData name="DOCENTE - MANUEL ALBERTO  GUEVARA  NAJARRO" userId="dc0839a7-ef25-445d-88fe-29223dfab4a5" providerId="ADAL" clId="{F8E52220-67E0-4A3D-B0AC-B58A34E82092}" dt="2021-07-30T20:02:36.932" v="2133"/>
          <ac:picMkLst>
            <pc:docMk/>
            <pc:sldMk cId="112276834" sldId="976"/>
            <ac:picMk id="11" creationId="{67C5673D-7C34-47C8-BFEC-4ADAA403F413}"/>
          </ac:picMkLst>
        </pc:picChg>
        <pc:picChg chg="add del mod">
          <ac:chgData name="DOCENTE - MANUEL ALBERTO  GUEVARA  NAJARRO" userId="dc0839a7-ef25-445d-88fe-29223dfab4a5" providerId="ADAL" clId="{F8E52220-67E0-4A3D-B0AC-B58A34E82092}" dt="2021-07-30T20:02:36.932" v="2133"/>
          <ac:picMkLst>
            <pc:docMk/>
            <pc:sldMk cId="112276834" sldId="976"/>
            <ac:picMk id="23" creationId="{E17DD173-C3CD-440A-90F6-0BAE16560F35}"/>
          </ac:picMkLst>
        </pc:picChg>
        <pc:picChg chg="add del mod">
          <ac:chgData name="DOCENTE - MANUEL ALBERTO  GUEVARA  NAJARRO" userId="dc0839a7-ef25-445d-88fe-29223dfab4a5" providerId="ADAL" clId="{F8E52220-67E0-4A3D-B0AC-B58A34E82092}" dt="2021-07-30T20:02:36.932" v="2133"/>
          <ac:picMkLst>
            <pc:docMk/>
            <pc:sldMk cId="112276834" sldId="976"/>
            <ac:picMk id="24" creationId="{EDC30600-303A-4053-8F78-BE483D5D7219}"/>
          </ac:picMkLst>
        </pc:picChg>
        <pc:picChg chg="add del">
          <ac:chgData name="DOCENTE - MANUEL ALBERTO  GUEVARA  NAJARRO" userId="dc0839a7-ef25-445d-88fe-29223dfab4a5" providerId="ADAL" clId="{F8E52220-67E0-4A3D-B0AC-B58A34E82092}" dt="2021-07-30T20:04:39.674" v="2236"/>
          <ac:picMkLst>
            <pc:docMk/>
            <pc:sldMk cId="112276834" sldId="976"/>
            <ac:picMk id="99" creationId="{2AEF5405-C2BF-4F4C-ACD7-2B94AB5766E3}"/>
          </ac:picMkLst>
        </pc:picChg>
        <pc:picChg chg="del">
          <ac:chgData name="DOCENTE - MANUEL ALBERTO  GUEVARA  NAJARRO" userId="dc0839a7-ef25-445d-88fe-29223dfab4a5" providerId="ADAL" clId="{F8E52220-67E0-4A3D-B0AC-B58A34E82092}" dt="2021-07-30T19:59:36.089" v="2118" actId="478"/>
          <ac:picMkLst>
            <pc:docMk/>
            <pc:sldMk cId="112276834" sldId="976"/>
            <ac:picMk id="3074" creationId="{C244413D-F206-482D-8ABF-DABBE84765DB}"/>
          </ac:picMkLst>
        </pc:picChg>
        <pc:cxnChg chg="add del mod">
          <ac:chgData name="DOCENTE - MANUEL ALBERTO  GUEVARA  NAJARRO" userId="dc0839a7-ef25-445d-88fe-29223dfab4a5" providerId="ADAL" clId="{F8E52220-67E0-4A3D-B0AC-B58A34E82092}" dt="2021-07-30T20:03:03.383" v="2139"/>
          <ac:cxnSpMkLst>
            <pc:docMk/>
            <pc:sldMk cId="112276834" sldId="976"/>
            <ac:cxnSpMk id="34" creationId="{09444A91-A53A-49B5-B040-291B2629BBDC}"/>
          </ac:cxnSpMkLst>
        </pc:cxnChg>
        <pc:cxnChg chg="add del mod">
          <ac:chgData name="DOCENTE - MANUEL ALBERTO  GUEVARA  NAJARRO" userId="dc0839a7-ef25-445d-88fe-29223dfab4a5" providerId="ADAL" clId="{F8E52220-67E0-4A3D-B0AC-B58A34E82092}" dt="2021-07-30T20:03:03.383" v="2139"/>
          <ac:cxnSpMkLst>
            <pc:docMk/>
            <pc:sldMk cId="112276834" sldId="976"/>
            <ac:cxnSpMk id="35" creationId="{0B861F03-02D1-435B-9649-56CCE1572B61}"/>
          </ac:cxnSpMkLst>
        </pc:cxnChg>
        <pc:cxnChg chg="add del mod">
          <ac:chgData name="DOCENTE - MANUEL ALBERTO  GUEVARA  NAJARRO" userId="dc0839a7-ef25-445d-88fe-29223dfab4a5" providerId="ADAL" clId="{F8E52220-67E0-4A3D-B0AC-B58A34E82092}" dt="2021-07-30T20:03:03.383" v="2139"/>
          <ac:cxnSpMkLst>
            <pc:docMk/>
            <pc:sldMk cId="112276834" sldId="976"/>
            <ac:cxnSpMk id="36" creationId="{0AFE74D4-EF5A-4F8F-BE50-5DD3DA199165}"/>
          </ac:cxnSpMkLst>
        </pc:cxnChg>
        <pc:cxnChg chg="add del mod">
          <ac:chgData name="DOCENTE - MANUEL ALBERTO  GUEVARA  NAJARRO" userId="dc0839a7-ef25-445d-88fe-29223dfab4a5" providerId="ADAL" clId="{F8E52220-67E0-4A3D-B0AC-B58A34E82092}" dt="2021-07-30T20:03:03.383" v="2139"/>
          <ac:cxnSpMkLst>
            <pc:docMk/>
            <pc:sldMk cId="112276834" sldId="976"/>
            <ac:cxnSpMk id="37" creationId="{DC54B04D-86E2-467B-970D-9DC639B306FE}"/>
          </ac:cxnSpMkLst>
        </pc:cxnChg>
        <pc:cxnChg chg="add del mod">
          <ac:chgData name="DOCENTE - MANUEL ALBERTO  GUEVARA  NAJARRO" userId="dc0839a7-ef25-445d-88fe-29223dfab4a5" providerId="ADAL" clId="{F8E52220-67E0-4A3D-B0AC-B58A34E82092}" dt="2021-07-30T20:03:03.383" v="2139"/>
          <ac:cxnSpMkLst>
            <pc:docMk/>
            <pc:sldMk cId="112276834" sldId="976"/>
            <ac:cxnSpMk id="38" creationId="{B5376D23-3C10-4956-A4C4-0F81016F71C0}"/>
          </ac:cxnSpMkLst>
        </pc:cxnChg>
        <pc:cxnChg chg="add del mod">
          <ac:chgData name="DOCENTE - MANUEL ALBERTO  GUEVARA  NAJARRO" userId="dc0839a7-ef25-445d-88fe-29223dfab4a5" providerId="ADAL" clId="{F8E52220-67E0-4A3D-B0AC-B58A34E82092}" dt="2021-07-30T20:05:44.779" v="2262"/>
          <ac:cxnSpMkLst>
            <pc:docMk/>
            <pc:sldMk cId="112276834" sldId="976"/>
            <ac:cxnSpMk id="70" creationId="{CE8F2846-C368-4A71-87EC-5D7D7A01ACEB}"/>
          </ac:cxnSpMkLst>
        </pc:cxnChg>
        <pc:cxnChg chg="add del mod">
          <ac:chgData name="DOCENTE - MANUEL ALBERTO  GUEVARA  NAJARRO" userId="dc0839a7-ef25-445d-88fe-29223dfab4a5" providerId="ADAL" clId="{F8E52220-67E0-4A3D-B0AC-B58A34E82092}" dt="2021-07-30T20:05:44.779" v="2262"/>
          <ac:cxnSpMkLst>
            <pc:docMk/>
            <pc:sldMk cId="112276834" sldId="976"/>
            <ac:cxnSpMk id="71" creationId="{1A468D1F-C786-4416-96D6-A71394E4B222}"/>
          </ac:cxnSpMkLst>
        </pc:cxnChg>
        <pc:cxnChg chg="add del mod">
          <ac:chgData name="DOCENTE - MANUEL ALBERTO  GUEVARA  NAJARRO" userId="dc0839a7-ef25-445d-88fe-29223dfab4a5" providerId="ADAL" clId="{F8E52220-67E0-4A3D-B0AC-B58A34E82092}" dt="2021-07-30T20:05:44.779" v="2262"/>
          <ac:cxnSpMkLst>
            <pc:docMk/>
            <pc:sldMk cId="112276834" sldId="976"/>
            <ac:cxnSpMk id="72" creationId="{31A023B1-7291-4CB4-9F98-0DCE4E08C622}"/>
          </ac:cxnSpMkLst>
        </pc:cxnChg>
        <pc:cxnChg chg="add del mod">
          <ac:chgData name="DOCENTE - MANUEL ALBERTO  GUEVARA  NAJARRO" userId="dc0839a7-ef25-445d-88fe-29223dfab4a5" providerId="ADAL" clId="{F8E52220-67E0-4A3D-B0AC-B58A34E82092}" dt="2021-07-30T20:05:44.779" v="2262"/>
          <ac:cxnSpMkLst>
            <pc:docMk/>
            <pc:sldMk cId="112276834" sldId="976"/>
            <ac:cxnSpMk id="73" creationId="{74AAA92E-79C5-4C8B-B439-518AECC1FE40}"/>
          </ac:cxnSpMkLst>
        </pc:cxnChg>
        <pc:cxnChg chg="add del mod">
          <ac:chgData name="DOCENTE - MANUEL ALBERTO  GUEVARA  NAJARRO" userId="dc0839a7-ef25-445d-88fe-29223dfab4a5" providerId="ADAL" clId="{F8E52220-67E0-4A3D-B0AC-B58A34E82092}" dt="2021-07-30T20:05:44.779" v="2262"/>
          <ac:cxnSpMkLst>
            <pc:docMk/>
            <pc:sldMk cId="112276834" sldId="976"/>
            <ac:cxnSpMk id="74" creationId="{89BCCD76-A4D2-42DE-8DD7-662DD12F4CFB}"/>
          </ac:cxnSpMkLst>
        </pc:cxnChg>
        <pc:cxnChg chg="add mod topLvl">
          <ac:chgData name="DOCENTE - MANUEL ALBERTO  GUEVARA  NAJARRO" userId="dc0839a7-ef25-445d-88fe-29223dfab4a5" providerId="ADAL" clId="{F8E52220-67E0-4A3D-B0AC-B58A34E82092}" dt="2021-07-30T20:14:40.283" v="2438" actId="208"/>
          <ac:cxnSpMkLst>
            <pc:docMk/>
            <pc:sldMk cId="112276834" sldId="976"/>
            <ac:cxnSpMk id="103" creationId="{BA40B6E3-A441-41F1-843A-3C0310E15EF7}"/>
          </ac:cxnSpMkLst>
        </pc:cxnChg>
      </pc:sldChg>
      <pc:sldChg chg="addSp delSp modSp add mod">
        <pc:chgData name="DOCENTE - MANUEL ALBERTO  GUEVARA  NAJARRO" userId="dc0839a7-ef25-445d-88fe-29223dfab4a5" providerId="ADAL" clId="{F8E52220-67E0-4A3D-B0AC-B58A34E82092}" dt="2021-07-30T20:23:42.849" v="2495" actId="1036"/>
        <pc:sldMkLst>
          <pc:docMk/>
          <pc:sldMk cId="2911648887" sldId="977"/>
        </pc:sldMkLst>
        <pc:spChg chg="del">
          <ac:chgData name="DOCENTE - MANUEL ALBERTO  GUEVARA  NAJARRO" userId="dc0839a7-ef25-445d-88fe-29223dfab4a5" providerId="ADAL" clId="{F8E52220-67E0-4A3D-B0AC-B58A34E82092}" dt="2021-07-30T20:22:16.008" v="2462" actId="478"/>
          <ac:spMkLst>
            <pc:docMk/>
            <pc:sldMk cId="2911648887" sldId="977"/>
            <ac:spMk id="6" creationId="{AA96E974-0206-43EB-BB73-052A3FC8CEB6}"/>
          </ac:spMkLst>
        </pc:spChg>
        <pc:spChg chg="add del mod">
          <ac:chgData name="DOCENTE - MANUEL ALBERTO  GUEVARA  NAJARRO" userId="dc0839a7-ef25-445d-88fe-29223dfab4a5" providerId="ADAL" clId="{F8E52220-67E0-4A3D-B0AC-B58A34E82092}" dt="2021-07-30T20:22:16.647" v="2463" actId="478"/>
          <ac:spMkLst>
            <pc:docMk/>
            <pc:sldMk cId="2911648887" sldId="977"/>
            <ac:spMk id="8" creationId="{8634F525-C5BE-4DBB-BEAE-534E9EA3ABDD}"/>
          </ac:spMkLst>
        </pc:spChg>
        <pc:spChg chg="mod">
          <ac:chgData name="DOCENTE - MANUEL ALBERTO  GUEVARA  NAJARRO" userId="dc0839a7-ef25-445d-88fe-29223dfab4a5" providerId="ADAL" clId="{F8E52220-67E0-4A3D-B0AC-B58A34E82092}" dt="2021-07-30T20:21:44.164" v="2447"/>
          <ac:spMkLst>
            <pc:docMk/>
            <pc:sldMk cId="2911648887" sldId="977"/>
            <ac:spMk id="22" creationId="{93C418AC-D116-421E-97E7-7B2AEA74A098}"/>
          </ac:spMkLst>
        </pc:spChg>
        <pc:spChg chg="mod">
          <ac:chgData name="DOCENTE - MANUEL ALBERTO  GUEVARA  NAJARRO" userId="dc0839a7-ef25-445d-88fe-29223dfab4a5" providerId="ADAL" clId="{F8E52220-67E0-4A3D-B0AC-B58A34E82092}" dt="2021-07-30T20:21:44.164" v="2447"/>
          <ac:spMkLst>
            <pc:docMk/>
            <pc:sldMk cId="2911648887" sldId="977"/>
            <ac:spMk id="23" creationId="{502396FD-557E-4D15-B0B7-D09ECCC25E79}"/>
          </ac:spMkLst>
        </pc:spChg>
        <pc:spChg chg="add mod">
          <ac:chgData name="DOCENTE - MANUEL ALBERTO  GUEVARA  NAJARRO" userId="dc0839a7-ef25-445d-88fe-29223dfab4a5" providerId="ADAL" clId="{F8E52220-67E0-4A3D-B0AC-B58A34E82092}" dt="2021-07-30T20:23:19.079" v="2478"/>
          <ac:spMkLst>
            <pc:docMk/>
            <pc:sldMk cId="2911648887" sldId="977"/>
            <ac:spMk id="24" creationId="{18FA86CC-6185-4C23-ABA2-C0C960B945EF}"/>
          </ac:spMkLst>
        </pc:spChg>
        <pc:spChg chg="add mod">
          <ac:chgData name="DOCENTE - MANUEL ALBERTO  GUEVARA  NAJARRO" userId="dc0839a7-ef25-445d-88fe-29223dfab4a5" providerId="ADAL" clId="{F8E52220-67E0-4A3D-B0AC-B58A34E82092}" dt="2021-07-30T20:23:42.849" v="2495" actId="1036"/>
          <ac:spMkLst>
            <pc:docMk/>
            <pc:sldMk cId="2911648887" sldId="977"/>
            <ac:spMk id="25" creationId="{2B901BA6-D3C3-4E8C-821A-DEF557532529}"/>
          </ac:spMkLst>
        </pc:spChg>
        <pc:spChg chg="mod">
          <ac:chgData name="DOCENTE - MANUEL ALBERTO  GUEVARA  NAJARRO" userId="dc0839a7-ef25-445d-88fe-29223dfab4a5" providerId="ADAL" clId="{F8E52220-67E0-4A3D-B0AC-B58A34E82092}" dt="2021-07-30T20:22:10.049" v="2460" actId="1076"/>
          <ac:spMkLst>
            <pc:docMk/>
            <pc:sldMk cId="2911648887" sldId="977"/>
            <ac:spMk id="101" creationId="{04A97143-E053-4D69-BCAC-D61B98B98BFD}"/>
          </ac:spMkLst>
        </pc:spChg>
        <pc:spChg chg="mod">
          <ac:chgData name="DOCENTE - MANUEL ALBERTO  GUEVARA  NAJARRO" userId="dc0839a7-ef25-445d-88fe-29223dfab4a5" providerId="ADAL" clId="{F8E52220-67E0-4A3D-B0AC-B58A34E82092}" dt="2021-07-30T20:23:08.709" v="2473" actId="20577"/>
          <ac:spMkLst>
            <pc:docMk/>
            <pc:sldMk cId="2911648887" sldId="977"/>
            <ac:spMk id="107" creationId="{CC87EC33-878F-471F-8D13-4C39B554BF2D}"/>
          </ac:spMkLst>
        </pc:spChg>
        <pc:spChg chg="mod">
          <ac:chgData name="DOCENTE - MANUEL ALBERTO  GUEVARA  NAJARRO" userId="dc0839a7-ef25-445d-88fe-29223dfab4a5" providerId="ADAL" clId="{F8E52220-67E0-4A3D-B0AC-B58A34E82092}" dt="2021-07-30T20:23:35.114" v="2483" actId="1076"/>
          <ac:spMkLst>
            <pc:docMk/>
            <pc:sldMk cId="2911648887" sldId="977"/>
            <ac:spMk id="108" creationId="{59E44EAE-B83E-4583-B6DC-23E6A6D1074E}"/>
          </ac:spMkLst>
        </pc:spChg>
        <pc:spChg chg="mod">
          <ac:chgData name="DOCENTE - MANUEL ALBERTO  GUEVARA  NAJARRO" userId="dc0839a7-ef25-445d-88fe-29223dfab4a5" providerId="ADAL" clId="{F8E52220-67E0-4A3D-B0AC-B58A34E82092}" dt="2021-07-30T20:22:42.522" v="2466" actId="6549"/>
          <ac:spMkLst>
            <pc:docMk/>
            <pc:sldMk cId="2911648887" sldId="977"/>
            <ac:spMk id="112" creationId="{3953AAD3-5AF8-48FD-A08D-68ACC15156D4}"/>
          </ac:spMkLst>
        </pc:spChg>
        <pc:spChg chg="mod">
          <ac:chgData name="DOCENTE - MANUEL ALBERTO  GUEVARA  NAJARRO" userId="dc0839a7-ef25-445d-88fe-29223dfab4a5" providerId="ADAL" clId="{F8E52220-67E0-4A3D-B0AC-B58A34E82092}" dt="2021-07-30T20:23:40.037" v="2490" actId="1036"/>
          <ac:spMkLst>
            <pc:docMk/>
            <pc:sldMk cId="2911648887" sldId="977"/>
            <ac:spMk id="113" creationId="{16419465-2A37-420A-AE97-8F54879F8DB9}"/>
          </ac:spMkLst>
        </pc:spChg>
        <pc:spChg chg="del mod">
          <ac:chgData name="DOCENTE - MANUEL ALBERTO  GUEVARA  NAJARRO" userId="dc0839a7-ef25-445d-88fe-29223dfab4a5" providerId="ADAL" clId="{F8E52220-67E0-4A3D-B0AC-B58A34E82092}" dt="2021-07-30T20:21:28.566" v="2444" actId="478"/>
          <ac:spMkLst>
            <pc:docMk/>
            <pc:sldMk cId="2911648887" sldId="977"/>
            <ac:spMk id="117" creationId="{2391E0A8-7CB6-4077-979A-A265AB8FE025}"/>
          </ac:spMkLst>
        </pc:spChg>
        <pc:spChg chg="del">
          <ac:chgData name="DOCENTE - MANUEL ALBERTO  GUEVARA  NAJARRO" userId="dc0839a7-ef25-445d-88fe-29223dfab4a5" providerId="ADAL" clId="{F8E52220-67E0-4A3D-B0AC-B58A34E82092}" dt="2021-07-30T20:21:25.318" v="2442" actId="21"/>
          <ac:spMkLst>
            <pc:docMk/>
            <pc:sldMk cId="2911648887" sldId="977"/>
            <ac:spMk id="118" creationId="{952858BD-FD77-4480-8CE2-541A95C9B29D}"/>
          </ac:spMkLst>
        </pc:spChg>
        <pc:grpChg chg="add mod">
          <ac:chgData name="DOCENTE - MANUEL ALBERTO  GUEVARA  NAJARRO" userId="dc0839a7-ef25-445d-88fe-29223dfab4a5" providerId="ADAL" clId="{F8E52220-67E0-4A3D-B0AC-B58A34E82092}" dt="2021-07-30T20:21:49.970" v="2448" actId="1076"/>
          <ac:grpSpMkLst>
            <pc:docMk/>
            <pc:sldMk cId="2911648887" sldId="977"/>
            <ac:grpSpMk id="21" creationId="{6CA604EB-6076-45D0-A4E4-6AF9121F780F}"/>
          </ac:grpSpMkLst>
        </pc:grpChg>
        <pc:grpChg chg="mod">
          <ac:chgData name="DOCENTE - MANUEL ALBERTO  GUEVARA  NAJARRO" userId="dc0839a7-ef25-445d-88fe-29223dfab4a5" providerId="ADAL" clId="{F8E52220-67E0-4A3D-B0AC-B58A34E82092}" dt="2021-07-30T20:21:41.440" v="2446" actId="1076"/>
          <ac:grpSpMkLst>
            <pc:docMk/>
            <pc:sldMk cId="2911648887" sldId="977"/>
            <ac:grpSpMk id="104" creationId="{A264FB18-8B6C-4335-86FC-0E04E861DA39}"/>
          </ac:grpSpMkLst>
        </pc:grpChg>
        <pc:grpChg chg="mod">
          <ac:chgData name="DOCENTE - MANUEL ALBERTO  GUEVARA  NAJARRO" userId="dc0839a7-ef25-445d-88fe-29223dfab4a5" providerId="ADAL" clId="{F8E52220-67E0-4A3D-B0AC-B58A34E82092}" dt="2021-07-30T20:21:34.894" v="2445" actId="1076"/>
          <ac:grpSpMkLst>
            <pc:docMk/>
            <pc:sldMk cId="2911648887" sldId="977"/>
            <ac:grpSpMk id="109" creationId="{252E8EFA-B9CD-4AE0-B46F-5CDD6AECCEEB}"/>
          </ac:grpSpMkLst>
        </pc:grpChg>
        <pc:grpChg chg="del">
          <ac:chgData name="DOCENTE - MANUEL ALBERTO  GUEVARA  NAJARRO" userId="dc0839a7-ef25-445d-88fe-29223dfab4a5" providerId="ADAL" clId="{F8E52220-67E0-4A3D-B0AC-B58A34E82092}" dt="2021-07-30T20:21:25.318" v="2442" actId="21"/>
          <ac:grpSpMkLst>
            <pc:docMk/>
            <pc:sldMk cId="2911648887" sldId="977"/>
            <ac:grpSpMk id="114" creationId="{C2B5F6A2-B927-4B9B-B5F9-FC8010BB14EE}"/>
          </ac:grpSpMkLst>
        </pc:grpChg>
        <pc:cxnChg chg="mod">
          <ac:chgData name="DOCENTE - MANUEL ALBERTO  GUEVARA  NAJARRO" userId="dc0839a7-ef25-445d-88fe-29223dfab4a5" providerId="ADAL" clId="{F8E52220-67E0-4A3D-B0AC-B58A34E82092}" dt="2021-07-30T20:22:13.682" v="2461" actId="14100"/>
          <ac:cxnSpMkLst>
            <pc:docMk/>
            <pc:sldMk cId="2911648887" sldId="977"/>
            <ac:cxnSpMk id="103" creationId="{BA40B6E3-A441-41F1-843A-3C0310E15EF7}"/>
          </ac:cxnSpMkLst>
        </pc:cxnChg>
      </pc:sldChg>
    </pc:docChg>
  </pc:docChgLst>
  <pc:docChgLst>
    <pc:chgData name="MANUEL ALBERTO GUEVARA  NAJARRO" userId="dc0839a7-ef25-445d-88fe-29223dfab4a5" providerId="ADAL" clId="{98FB8A92-BCA7-48CA-8F11-2B151231262F}"/>
    <pc:docChg chg="undo custSel addSld delSld modSld sldOrd addSection delSection modSection">
      <pc:chgData name="MANUEL ALBERTO GUEVARA  NAJARRO" userId="dc0839a7-ef25-445d-88fe-29223dfab4a5" providerId="ADAL" clId="{98FB8A92-BCA7-48CA-8F11-2B151231262F}" dt="2021-06-17T21:56:26.492" v="1348" actId="14100"/>
      <pc:docMkLst>
        <pc:docMk/>
      </pc:docMkLst>
      <pc:sldChg chg="modSp mod">
        <pc:chgData name="MANUEL ALBERTO GUEVARA  NAJARRO" userId="dc0839a7-ef25-445d-88fe-29223dfab4a5" providerId="ADAL" clId="{98FB8A92-BCA7-48CA-8F11-2B151231262F}" dt="2021-06-17T16:28:45.675" v="44" actId="20577"/>
        <pc:sldMkLst>
          <pc:docMk/>
          <pc:sldMk cId="4227363741" sldId="260"/>
        </pc:sldMkLst>
        <pc:spChg chg="mod">
          <ac:chgData name="MANUEL ALBERTO GUEVARA  NAJARRO" userId="dc0839a7-ef25-445d-88fe-29223dfab4a5" providerId="ADAL" clId="{98FB8A92-BCA7-48CA-8F11-2B151231262F}" dt="2021-06-17T16:28:45.675" v="44" actId="20577"/>
          <ac:spMkLst>
            <pc:docMk/>
            <pc:sldMk cId="4227363741" sldId="260"/>
            <ac:spMk id="2" creationId="{51FB5928-6A9D-4A40-A59B-3E296900738E}"/>
          </ac:spMkLst>
        </pc:spChg>
        <pc:spChg chg="mod">
          <ac:chgData name="MANUEL ALBERTO GUEVARA  NAJARRO" userId="dc0839a7-ef25-445d-88fe-29223dfab4a5" providerId="ADAL" clId="{98FB8A92-BCA7-48CA-8F11-2B151231262F}" dt="2021-06-17T16:27:13.010" v="31"/>
          <ac:spMkLst>
            <pc:docMk/>
            <pc:sldMk cId="4227363741" sldId="260"/>
            <ac:spMk id="5" creationId="{23326476-26BC-4601-BA5C-82F109F888DC}"/>
          </ac:spMkLst>
        </pc:spChg>
        <pc:picChg chg="mod">
          <ac:chgData name="MANUEL ALBERTO GUEVARA  NAJARRO" userId="dc0839a7-ef25-445d-88fe-29223dfab4a5" providerId="ADAL" clId="{98FB8A92-BCA7-48CA-8F11-2B151231262F}" dt="2021-06-17T16:19:40.069" v="18" actId="18131"/>
          <ac:picMkLst>
            <pc:docMk/>
            <pc:sldMk cId="4227363741" sldId="260"/>
            <ac:picMk id="117762" creationId="{7C2D75F1-C0EB-EE41-ABD7-08CC767F5D06}"/>
          </ac:picMkLst>
        </pc:picChg>
      </pc:sldChg>
      <pc:sldChg chg="add">
        <pc:chgData name="MANUEL ALBERTO GUEVARA  NAJARRO" userId="dc0839a7-ef25-445d-88fe-29223dfab4a5" providerId="ADAL" clId="{98FB8A92-BCA7-48CA-8F11-2B151231262F}" dt="2021-06-17T21:42:49.278" v="921"/>
        <pc:sldMkLst>
          <pc:docMk/>
          <pc:sldMk cId="0" sldId="261"/>
        </pc:sldMkLst>
      </pc:sldChg>
      <pc:sldChg chg="delSp add del mod delAnim">
        <pc:chgData name="MANUEL ALBERTO GUEVARA  NAJARRO" userId="dc0839a7-ef25-445d-88fe-29223dfab4a5" providerId="ADAL" clId="{98FB8A92-BCA7-48CA-8F11-2B151231262F}" dt="2021-06-17T21:51:17.850" v="1292" actId="47"/>
        <pc:sldMkLst>
          <pc:docMk/>
          <pc:sldMk cId="0" sldId="263"/>
        </pc:sldMkLst>
        <pc:spChg chg="del">
          <ac:chgData name="MANUEL ALBERTO GUEVARA  NAJARRO" userId="dc0839a7-ef25-445d-88fe-29223dfab4a5" providerId="ADAL" clId="{98FB8A92-BCA7-48CA-8F11-2B151231262F}" dt="2021-06-17T21:48:43.874" v="1185" actId="21"/>
          <ac:spMkLst>
            <pc:docMk/>
            <pc:sldMk cId="0" sldId="263"/>
            <ac:spMk id="133" creationId="{00000000-0000-0000-0000-000000000000}"/>
          </ac:spMkLst>
        </pc:spChg>
        <pc:spChg chg="del">
          <ac:chgData name="MANUEL ALBERTO GUEVARA  NAJARRO" userId="dc0839a7-ef25-445d-88fe-29223dfab4a5" providerId="ADAL" clId="{98FB8A92-BCA7-48CA-8F11-2B151231262F}" dt="2021-06-17T21:48:43.874" v="1185" actId="21"/>
          <ac:spMkLst>
            <pc:docMk/>
            <pc:sldMk cId="0" sldId="263"/>
            <ac:spMk id="134" creationId="{00000000-0000-0000-0000-000000000000}"/>
          </ac:spMkLst>
        </pc:spChg>
        <pc:spChg chg="del">
          <ac:chgData name="MANUEL ALBERTO GUEVARA  NAJARRO" userId="dc0839a7-ef25-445d-88fe-29223dfab4a5" providerId="ADAL" clId="{98FB8A92-BCA7-48CA-8F11-2B151231262F}" dt="2021-06-17T21:48:43.874" v="1185" actId="21"/>
          <ac:spMkLst>
            <pc:docMk/>
            <pc:sldMk cId="0" sldId="263"/>
            <ac:spMk id="135" creationId="{00000000-0000-0000-0000-000000000000}"/>
          </ac:spMkLst>
        </pc:spChg>
        <pc:grpChg chg="del">
          <ac:chgData name="MANUEL ALBERTO GUEVARA  NAJARRO" userId="dc0839a7-ef25-445d-88fe-29223dfab4a5" providerId="ADAL" clId="{98FB8A92-BCA7-48CA-8F11-2B151231262F}" dt="2021-06-17T21:48:43.874" v="1185" actId="21"/>
          <ac:grpSpMkLst>
            <pc:docMk/>
            <pc:sldMk cId="0" sldId="263"/>
            <ac:grpSpMk id="126" creationId="{00000000-0000-0000-0000-000000000000}"/>
          </ac:grpSpMkLst>
        </pc:grpChg>
        <pc:picChg chg="del">
          <ac:chgData name="MANUEL ALBERTO GUEVARA  NAJARRO" userId="dc0839a7-ef25-445d-88fe-29223dfab4a5" providerId="ADAL" clId="{98FB8A92-BCA7-48CA-8F11-2B151231262F}" dt="2021-06-17T21:48:43.874" v="1185" actId="21"/>
          <ac:picMkLst>
            <pc:docMk/>
            <pc:sldMk cId="0" sldId="263"/>
            <ac:picMk id="130" creationId="{00000000-0000-0000-0000-000000000000}"/>
          </ac:picMkLst>
        </pc:picChg>
        <pc:picChg chg="del">
          <ac:chgData name="MANUEL ALBERTO GUEVARA  NAJARRO" userId="dc0839a7-ef25-445d-88fe-29223dfab4a5" providerId="ADAL" clId="{98FB8A92-BCA7-48CA-8F11-2B151231262F}" dt="2021-06-17T21:48:43.874" v="1185" actId="21"/>
          <ac:picMkLst>
            <pc:docMk/>
            <pc:sldMk cId="0" sldId="263"/>
            <ac:picMk id="131" creationId="{00000000-0000-0000-0000-000000000000}"/>
          </ac:picMkLst>
        </pc:picChg>
        <pc:picChg chg="del">
          <ac:chgData name="MANUEL ALBERTO GUEVARA  NAJARRO" userId="dc0839a7-ef25-445d-88fe-29223dfab4a5" providerId="ADAL" clId="{98FB8A92-BCA7-48CA-8F11-2B151231262F}" dt="2021-06-17T21:48:43.874" v="1185" actId="21"/>
          <ac:picMkLst>
            <pc:docMk/>
            <pc:sldMk cId="0" sldId="263"/>
            <ac:picMk id="132" creationId="{00000000-0000-0000-0000-000000000000}"/>
          </ac:picMkLst>
        </pc:picChg>
      </pc:sldChg>
      <pc:sldChg chg="modSp mod">
        <pc:chgData name="MANUEL ALBERTO GUEVARA  NAJARRO" userId="dc0839a7-ef25-445d-88fe-29223dfab4a5" providerId="ADAL" clId="{98FB8A92-BCA7-48CA-8F11-2B151231262F}" dt="2021-06-17T16:29:07.365" v="46" actId="14100"/>
        <pc:sldMkLst>
          <pc:docMk/>
          <pc:sldMk cId="2866921917" sldId="563"/>
        </pc:sldMkLst>
        <pc:spChg chg="mod">
          <ac:chgData name="MANUEL ALBERTO GUEVARA  NAJARRO" userId="dc0839a7-ef25-445d-88fe-29223dfab4a5" providerId="ADAL" clId="{98FB8A92-BCA7-48CA-8F11-2B151231262F}" dt="2021-06-17T16:29:07.365" v="46" actId="14100"/>
          <ac:spMkLst>
            <pc:docMk/>
            <pc:sldMk cId="2866921917" sldId="563"/>
            <ac:spMk id="2" creationId="{7273257F-D179-0F4C-B01F-BB2035DAEC54}"/>
          </ac:spMkLst>
        </pc:spChg>
      </pc:sldChg>
      <pc:sldChg chg="addSp delSp modSp mod modClrScheme chgLayout">
        <pc:chgData name="MANUEL ALBERTO GUEVARA  NAJARRO" userId="dc0839a7-ef25-445d-88fe-29223dfab4a5" providerId="ADAL" clId="{98FB8A92-BCA7-48CA-8F11-2B151231262F}" dt="2021-06-17T21:32:39.316" v="791" actId="700"/>
        <pc:sldMkLst>
          <pc:docMk/>
          <pc:sldMk cId="1026487" sldId="564"/>
        </pc:sldMkLst>
        <pc:spChg chg="mod ord">
          <ac:chgData name="MANUEL ALBERTO GUEVARA  NAJARRO" userId="dc0839a7-ef25-445d-88fe-29223dfab4a5" providerId="ADAL" clId="{98FB8A92-BCA7-48CA-8F11-2B151231262F}" dt="2021-06-17T21:32:39.316" v="791" actId="700"/>
          <ac:spMkLst>
            <pc:docMk/>
            <pc:sldMk cId="1026487" sldId="564"/>
            <ac:spMk id="2" creationId="{69470D82-C3C2-4243-B13D-0D81D2A1113E}"/>
          </ac:spMkLst>
        </pc:spChg>
        <pc:spChg chg="add del mod ord">
          <ac:chgData name="MANUEL ALBERTO GUEVARA  NAJARRO" userId="dc0839a7-ef25-445d-88fe-29223dfab4a5" providerId="ADAL" clId="{98FB8A92-BCA7-48CA-8F11-2B151231262F}" dt="2021-06-17T21:32:39.316" v="791" actId="700"/>
          <ac:spMkLst>
            <pc:docMk/>
            <pc:sldMk cId="1026487" sldId="564"/>
            <ac:spMk id="3" creationId="{316BAA13-3B94-481C-AA14-CA58A7EC3DCB}"/>
          </ac:spMkLst>
        </pc:spChg>
        <pc:spChg chg="add del mod ord">
          <ac:chgData name="MANUEL ALBERTO GUEVARA  NAJARRO" userId="dc0839a7-ef25-445d-88fe-29223dfab4a5" providerId="ADAL" clId="{98FB8A92-BCA7-48CA-8F11-2B151231262F}" dt="2021-06-17T21:32:39.316" v="791" actId="700"/>
          <ac:spMkLst>
            <pc:docMk/>
            <pc:sldMk cId="1026487" sldId="564"/>
            <ac:spMk id="4" creationId="{1C566A35-61A5-4BAE-BEF8-3556EF254185}"/>
          </ac:spMkLst>
        </pc:spChg>
        <pc:spChg chg="mod">
          <ac:chgData name="MANUEL ALBERTO GUEVARA  NAJARRO" userId="dc0839a7-ef25-445d-88fe-29223dfab4a5" providerId="ADAL" clId="{98FB8A92-BCA7-48CA-8F11-2B151231262F}" dt="2021-06-17T16:29:54.905" v="57" actId="6549"/>
          <ac:spMkLst>
            <pc:docMk/>
            <pc:sldMk cId="1026487" sldId="564"/>
            <ac:spMk id="5" creationId="{079F80E9-C8D2-8B42-B481-B910D99A780C}"/>
          </ac:spMkLst>
        </pc:spChg>
        <pc:spChg chg="add del mod ord">
          <ac:chgData name="MANUEL ALBERTO GUEVARA  NAJARRO" userId="dc0839a7-ef25-445d-88fe-29223dfab4a5" providerId="ADAL" clId="{98FB8A92-BCA7-48CA-8F11-2B151231262F}" dt="2021-06-17T21:32:39.316" v="791" actId="700"/>
          <ac:spMkLst>
            <pc:docMk/>
            <pc:sldMk cId="1026487" sldId="564"/>
            <ac:spMk id="6" creationId="{B70FB325-1023-487A-9C55-E13D6EF4E89F}"/>
          </ac:spMkLst>
        </pc:spChg>
        <pc:spChg chg="add del mod ord">
          <ac:chgData name="MANUEL ALBERTO GUEVARA  NAJARRO" userId="dc0839a7-ef25-445d-88fe-29223dfab4a5" providerId="ADAL" clId="{98FB8A92-BCA7-48CA-8F11-2B151231262F}" dt="2021-06-17T21:32:39.316" v="791" actId="700"/>
          <ac:spMkLst>
            <pc:docMk/>
            <pc:sldMk cId="1026487" sldId="564"/>
            <ac:spMk id="7" creationId="{4DFFE4CE-555C-408D-B50E-4D21F4724F3C}"/>
          </ac:spMkLst>
        </pc:spChg>
        <pc:spChg chg="add del mod ord">
          <ac:chgData name="MANUEL ALBERTO GUEVARA  NAJARRO" userId="dc0839a7-ef25-445d-88fe-29223dfab4a5" providerId="ADAL" clId="{98FB8A92-BCA7-48CA-8F11-2B151231262F}" dt="2021-06-17T21:32:39.316" v="791" actId="700"/>
          <ac:spMkLst>
            <pc:docMk/>
            <pc:sldMk cId="1026487" sldId="564"/>
            <ac:spMk id="8" creationId="{A0C64E09-994B-4576-B311-4DA92B3A51B4}"/>
          </ac:spMkLst>
        </pc:spChg>
        <pc:spChg chg="add del mod ord">
          <ac:chgData name="MANUEL ALBERTO GUEVARA  NAJARRO" userId="dc0839a7-ef25-445d-88fe-29223dfab4a5" providerId="ADAL" clId="{98FB8A92-BCA7-48CA-8F11-2B151231262F}" dt="2021-06-17T21:32:39.316" v="791" actId="700"/>
          <ac:spMkLst>
            <pc:docMk/>
            <pc:sldMk cId="1026487" sldId="564"/>
            <ac:spMk id="9" creationId="{790B46C5-2F63-41B1-8A94-0474A8BF70A7}"/>
          </ac:spMkLst>
        </pc:spChg>
        <pc:spChg chg="add del mod ord">
          <ac:chgData name="MANUEL ALBERTO GUEVARA  NAJARRO" userId="dc0839a7-ef25-445d-88fe-29223dfab4a5" providerId="ADAL" clId="{98FB8A92-BCA7-48CA-8F11-2B151231262F}" dt="2021-06-17T21:32:39.316" v="791" actId="700"/>
          <ac:spMkLst>
            <pc:docMk/>
            <pc:sldMk cId="1026487" sldId="564"/>
            <ac:spMk id="10" creationId="{D880E034-33F6-47A6-B5E1-95B0DB0F069E}"/>
          </ac:spMkLst>
        </pc:spChg>
        <pc:spChg chg="add del mod ord">
          <ac:chgData name="MANUEL ALBERTO GUEVARA  NAJARRO" userId="dc0839a7-ef25-445d-88fe-29223dfab4a5" providerId="ADAL" clId="{98FB8A92-BCA7-48CA-8F11-2B151231262F}" dt="2021-06-17T21:32:39.316" v="791" actId="700"/>
          <ac:spMkLst>
            <pc:docMk/>
            <pc:sldMk cId="1026487" sldId="564"/>
            <ac:spMk id="11" creationId="{104D3663-624D-4C03-A01D-93DD19E61045}"/>
          </ac:spMkLst>
        </pc:spChg>
        <pc:spChg chg="add del mod ord">
          <ac:chgData name="MANUEL ALBERTO GUEVARA  NAJARRO" userId="dc0839a7-ef25-445d-88fe-29223dfab4a5" providerId="ADAL" clId="{98FB8A92-BCA7-48CA-8F11-2B151231262F}" dt="2021-06-17T21:32:39.316" v="791" actId="700"/>
          <ac:spMkLst>
            <pc:docMk/>
            <pc:sldMk cId="1026487" sldId="564"/>
            <ac:spMk id="12" creationId="{5D5B6FCA-9E17-46D7-B126-C899EFB53935}"/>
          </ac:spMkLst>
        </pc:spChg>
        <pc:spChg chg="add del mod ord">
          <ac:chgData name="MANUEL ALBERTO GUEVARA  NAJARRO" userId="dc0839a7-ef25-445d-88fe-29223dfab4a5" providerId="ADAL" clId="{98FB8A92-BCA7-48CA-8F11-2B151231262F}" dt="2021-06-17T21:32:39.316" v="791" actId="700"/>
          <ac:spMkLst>
            <pc:docMk/>
            <pc:sldMk cId="1026487" sldId="564"/>
            <ac:spMk id="13" creationId="{3274D335-9EE2-4F00-9466-4E16C42B8DB2}"/>
          </ac:spMkLst>
        </pc:spChg>
        <pc:spChg chg="add del mod ord">
          <ac:chgData name="MANUEL ALBERTO GUEVARA  NAJARRO" userId="dc0839a7-ef25-445d-88fe-29223dfab4a5" providerId="ADAL" clId="{98FB8A92-BCA7-48CA-8F11-2B151231262F}" dt="2021-06-17T21:32:39.316" v="791" actId="700"/>
          <ac:spMkLst>
            <pc:docMk/>
            <pc:sldMk cId="1026487" sldId="564"/>
            <ac:spMk id="14" creationId="{9B6320A7-3AFD-48E9-820C-6E3A9D18600C}"/>
          </ac:spMkLst>
        </pc:spChg>
      </pc:sldChg>
      <pc:sldChg chg="addSp delSp modSp mod modClrScheme chgLayout">
        <pc:chgData name="MANUEL ALBERTO GUEVARA  NAJARRO" userId="dc0839a7-ef25-445d-88fe-29223dfab4a5" providerId="ADAL" clId="{98FB8A92-BCA7-48CA-8F11-2B151231262F}" dt="2021-06-17T21:55:14.597" v="1345" actId="478"/>
        <pc:sldMkLst>
          <pc:docMk/>
          <pc:sldMk cId="4066532655" sldId="585"/>
        </pc:sldMkLst>
        <pc:spChg chg="mod ord">
          <ac:chgData name="MANUEL ALBERTO GUEVARA  NAJARRO" userId="dc0839a7-ef25-445d-88fe-29223dfab4a5" providerId="ADAL" clId="{98FB8A92-BCA7-48CA-8F11-2B151231262F}" dt="2021-06-17T20:14:36.824" v="222" actId="14100"/>
          <ac:spMkLst>
            <pc:docMk/>
            <pc:sldMk cId="4066532655" sldId="585"/>
            <ac:spMk id="2" creationId="{CDAE26F3-17B7-3A45-84B2-3574E3E55628}"/>
          </ac:spMkLst>
        </pc:spChg>
        <pc:spChg chg="mod ord">
          <ac:chgData name="MANUEL ALBERTO GUEVARA  NAJARRO" userId="dc0839a7-ef25-445d-88fe-29223dfab4a5" providerId="ADAL" clId="{98FB8A92-BCA7-48CA-8F11-2B151231262F}" dt="2021-06-17T17:29:23.471" v="131" actId="700"/>
          <ac:spMkLst>
            <pc:docMk/>
            <pc:sldMk cId="4066532655" sldId="585"/>
            <ac:spMk id="3" creationId="{4AB43E85-BCAE-3E49-9568-7449B516A171}"/>
          </ac:spMkLst>
        </pc:spChg>
        <pc:spChg chg="mod ord">
          <ac:chgData name="MANUEL ALBERTO GUEVARA  NAJARRO" userId="dc0839a7-ef25-445d-88fe-29223dfab4a5" providerId="ADAL" clId="{98FB8A92-BCA7-48CA-8F11-2B151231262F}" dt="2021-06-17T17:29:23.471" v="131" actId="700"/>
          <ac:spMkLst>
            <pc:docMk/>
            <pc:sldMk cId="4066532655" sldId="585"/>
            <ac:spMk id="4" creationId="{453C5A2C-3996-1D48-B74B-5AE595806D88}"/>
          </ac:spMkLst>
        </pc:spChg>
        <pc:spChg chg="add del mod ord">
          <ac:chgData name="MANUEL ALBERTO GUEVARA  NAJARRO" userId="dc0839a7-ef25-445d-88fe-29223dfab4a5" providerId="ADAL" clId="{98FB8A92-BCA7-48CA-8F11-2B151231262F}" dt="2021-06-17T17:29:42.429" v="135" actId="931"/>
          <ac:spMkLst>
            <pc:docMk/>
            <pc:sldMk cId="4066532655" sldId="585"/>
            <ac:spMk id="5" creationId="{B55BB359-32C7-489D-8579-D16A0FB7C917}"/>
          </ac:spMkLst>
        </pc:spChg>
        <pc:spChg chg="add del mod">
          <ac:chgData name="MANUEL ALBERTO GUEVARA  NAJARRO" userId="dc0839a7-ef25-445d-88fe-29223dfab4a5" providerId="ADAL" clId="{98FB8A92-BCA7-48CA-8F11-2B151231262F}" dt="2021-06-17T21:55:14.597" v="1345" actId="478"/>
          <ac:spMkLst>
            <pc:docMk/>
            <pc:sldMk cId="4066532655" sldId="585"/>
            <ac:spMk id="9" creationId="{87CAB20C-288E-47F4-997B-9380D09062E8}"/>
          </ac:spMkLst>
        </pc:spChg>
        <pc:spChg chg="add del mod">
          <ac:chgData name="MANUEL ALBERTO GUEVARA  NAJARRO" userId="dc0839a7-ef25-445d-88fe-29223dfab4a5" providerId="ADAL" clId="{98FB8A92-BCA7-48CA-8F11-2B151231262F}" dt="2021-06-17T20:17:35.456" v="329" actId="478"/>
          <ac:spMkLst>
            <pc:docMk/>
            <pc:sldMk cId="4066532655" sldId="585"/>
            <ac:spMk id="11" creationId="{3DA53240-D384-4268-A536-1504D9EF9F19}"/>
          </ac:spMkLst>
        </pc:spChg>
        <pc:spChg chg="add del">
          <ac:chgData name="MANUEL ALBERTO GUEVARA  NAJARRO" userId="dc0839a7-ef25-445d-88fe-29223dfab4a5" providerId="ADAL" clId="{98FB8A92-BCA7-48CA-8F11-2B151231262F}" dt="2021-06-17T20:17:22.723" v="326" actId="22"/>
          <ac:spMkLst>
            <pc:docMk/>
            <pc:sldMk cId="4066532655" sldId="585"/>
            <ac:spMk id="13" creationId="{BED9698A-DF48-42B1-BE6C-C085E78EB6C1}"/>
          </ac:spMkLst>
        </pc:spChg>
        <pc:spChg chg="add del">
          <ac:chgData name="MANUEL ALBERTO GUEVARA  NAJARRO" userId="dc0839a7-ef25-445d-88fe-29223dfab4a5" providerId="ADAL" clId="{98FB8A92-BCA7-48CA-8F11-2B151231262F}" dt="2021-06-17T20:17:35.084" v="328" actId="22"/>
          <ac:spMkLst>
            <pc:docMk/>
            <pc:sldMk cId="4066532655" sldId="585"/>
            <ac:spMk id="15" creationId="{E7E47C14-7676-4873-9001-730BBBA32A17}"/>
          </ac:spMkLst>
        </pc:spChg>
        <pc:picChg chg="add del mod modCrop">
          <ac:chgData name="MANUEL ALBERTO GUEVARA  NAJARRO" userId="dc0839a7-ef25-445d-88fe-29223dfab4a5" providerId="ADAL" clId="{98FB8A92-BCA7-48CA-8F11-2B151231262F}" dt="2021-06-17T20:17:35.456" v="329" actId="478"/>
          <ac:picMkLst>
            <pc:docMk/>
            <pc:sldMk cId="4066532655" sldId="585"/>
            <ac:picMk id="7" creationId="{90C7522F-18D3-4290-94BE-4B7D2B364283}"/>
          </ac:picMkLst>
        </pc:picChg>
      </pc:sldChg>
      <pc:sldChg chg="addSp delSp modSp mod modAnim">
        <pc:chgData name="MANUEL ALBERTO GUEVARA  NAJARRO" userId="dc0839a7-ef25-445d-88fe-29223dfab4a5" providerId="ADAL" clId="{98FB8A92-BCA7-48CA-8F11-2B151231262F}" dt="2021-06-17T21:51:31.489" v="1326" actId="20577"/>
        <pc:sldMkLst>
          <pc:docMk/>
          <pc:sldMk cId="963236813" sldId="621"/>
        </pc:sldMkLst>
        <pc:spChg chg="mod">
          <ac:chgData name="MANUEL ALBERTO GUEVARA  NAJARRO" userId="dc0839a7-ef25-445d-88fe-29223dfab4a5" providerId="ADAL" clId="{98FB8A92-BCA7-48CA-8F11-2B151231262F}" dt="2021-06-17T21:51:31.489" v="1326" actId="20577"/>
          <ac:spMkLst>
            <pc:docMk/>
            <pc:sldMk cId="963236813" sldId="621"/>
            <ac:spMk id="2" creationId="{2543C3BF-6F49-134E-B600-33E11315630D}"/>
          </ac:spMkLst>
        </pc:spChg>
        <pc:spChg chg="mod topLvl">
          <ac:chgData name="MANUEL ALBERTO GUEVARA  NAJARRO" userId="dc0839a7-ef25-445d-88fe-29223dfab4a5" providerId="ADAL" clId="{98FB8A92-BCA7-48CA-8F11-2B151231262F}" dt="2021-06-17T21:51:23.180" v="1306" actId="1038"/>
          <ac:spMkLst>
            <pc:docMk/>
            <pc:sldMk cId="963236813" sldId="621"/>
            <ac:spMk id="6" creationId="{0AC3F489-E1FE-4677-AAAB-649E325DF1CE}"/>
          </ac:spMkLst>
        </pc:spChg>
        <pc:spChg chg="mod topLvl">
          <ac:chgData name="MANUEL ALBERTO GUEVARA  NAJARRO" userId="dc0839a7-ef25-445d-88fe-29223dfab4a5" providerId="ADAL" clId="{98FB8A92-BCA7-48CA-8F11-2B151231262F}" dt="2021-06-17T21:51:23.180" v="1306" actId="1038"/>
          <ac:spMkLst>
            <pc:docMk/>
            <pc:sldMk cId="963236813" sldId="621"/>
            <ac:spMk id="8" creationId="{409F98B4-6DC7-48B2-88E5-F5DDA7515EA9}"/>
          </ac:spMkLst>
        </pc:spChg>
        <pc:spChg chg="mod topLvl">
          <ac:chgData name="MANUEL ALBERTO GUEVARA  NAJARRO" userId="dc0839a7-ef25-445d-88fe-29223dfab4a5" providerId="ADAL" clId="{98FB8A92-BCA7-48CA-8F11-2B151231262F}" dt="2021-06-17T21:51:23.180" v="1306" actId="1038"/>
          <ac:spMkLst>
            <pc:docMk/>
            <pc:sldMk cId="963236813" sldId="621"/>
            <ac:spMk id="9" creationId="{CB1C249C-56E1-41FC-A551-5787D9ADB71D}"/>
          </ac:spMkLst>
        </pc:spChg>
        <pc:spChg chg="add mod topLvl">
          <ac:chgData name="MANUEL ALBERTO GUEVARA  NAJARRO" userId="dc0839a7-ef25-445d-88fe-29223dfab4a5" providerId="ADAL" clId="{98FB8A92-BCA7-48CA-8F11-2B151231262F}" dt="2021-06-17T21:49:40.306" v="1207" actId="164"/>
          <ac:spMkLst>
            <pc:docMk/>
            <pc:sldMk cId="963236813" sldId="621"/>
            <ac:spMk id="13" creationId="{52835294-A8F4-419E-84F7-2A68D2F140C0}"/>
          </ac:spMkLst>
        </pc:spChg>
        <pc:spChg chg="add mod topLvl">
          <ac:chgData name="MANUEL ALBERTO GUEVARA  NAJARRO" userId="dc0839a7-ef25-445d-88fe-29223dfab4a5" providerId="ADAL" clId="{98FB8A92-BCA7-48CA-8F11-2B151231262F}" dt="2021-06-17T21:49:33.741" v="1205" actId="164"/>
          <ac:spMkLst>
            <pc:docMk/>
            <pc:sldMk cId="963236813" sldId="621"/>
            <ac:spMk id="14" creationId="{456E9EB6-CA89-4152-9EA2-4B76C909315E}"/>
          </ac:spMkLst>
        </pc:spChg>
        <pc:spChg chg="add mod topLvl">
          <ac:chgData name="MANUEL ALBERTO GUEVARA  NAJARRO" userId="dc0839a7-ef25-445d-88fe-29223dfab4a5" providerId="ADAL" clId="{98FB8A92-BCA7-48CA-8F11-2B151231262F}" dt="2021-06-17T21:49:25.616" v="1203" actId="164"/>
          <ac:spMkLst>
            <pc:docMk/>
            <pc:sldMk cId="963236813" sldId="621"/>
            <ac:spMk id="15" creationId="{D0F4FF36-B855-40EF-8AEF-F4B3BA2879F7}"/>
          </ac:spMkLst>
        </pc:spChg>
        <pc:grpChg chg="add del mod">
          <ac:chgData name="MANUEL ALBERTO GUEVARA  NAJARRO" userId="dc0839a7-ef25-445d-88fe-29223dfab4a5" providerId="ADAL" clId="{98FB8A92-BCA7-48CA-8F11-2B151231262F}" dt="2021-06-17T21:48:59.940" v="1192" actId="165"/>
          <ac:grpSpMkLst>
            <pc:docMk/>
            <pc:sldMk cId="963236813" sldId="621"/>
            <ac:grpSpMk id="4" creationId="{E255DB58-E551-4215-8A52-9B600C6C05C7}"/>
          </ac:grpSpMkLst>
        </pc:grpChg>
        <pc:grpChg chg="add del mod topLvl">
          <ac:chgData name="MANUEL ALBERTO GUEVARA  NAJARRO" userId="dc0839a7-ef25-445d-88fe-29223dfab4a5" providerId="ADAL" clId="{98FB8A92-BCA7-48CA-8F11-2B151231262F}" dt="2021-06-17T21:49:47.365" v="1269" actId="165"/>
          <ac:grpSpMkLst>
            <pc:docMk/>
            <pc:sldMk cId="963236813" sldId="621"/>
            <ac:grpSpMk id="5" creationId="{9DAC309E-E0C0-46C3-B1ED-10392D8D3F30}"/>
          </ac:grpSpMkLst>
        </pc:grpChg>
        <pc:grpChg chg="add mod">
          <ac:chgData name="MANUEL ALBERTO GUEVARA  NAJARRO" userId="dc0839a7-ef25-445d-88fe-29223dfab4a5" providerId="ADAL" clId="{98FB8A92-BCA7-48CA-8F11-2B151231262F}" dt="2021-06-17T21:51:23.180" v="1306" actId="1038"/>
          <ac:grpSpMkLst>
            <pc:docMk/>
            <pc:sldMk cId="963236813" sldId="621"/>
            <ac:grpSpMk id="16" creationId="{E5A1FD92-371C-47D2-9125-BB7BFD820BFA}"/>
          </ac:grpSpMkLst>
        </pc:grpChg>
        <pc:grpChg chg="add mod">
          <ac:chgData name="MANUEL ALBERTO GUEVARA  NAJARRO" userId="dc0839a7-ef25-445d-88fe-29223dfab4a5" providerId="ADAL" clId="{98FB8A92-BCA7-48CA-8F11-2B151231262F}" dt="2021-06-17T21:51:23.180" v="1306" actId="1038"/>
          <ac:grpSpMkLst>
            <pc:docMk/>
            <pc:sldMk cId="963236813" sldId="621"/>
            <ac:grpSpMk id="17" creationId="{2B9593ED-3631-44DE-8517-CB0CE5D6B04C}"/>
          </ac:grpSpMkLst>
        </pc:grpChg>
        <pc:grpChg chg="add mod">
          <ac:chgData name="MANUEL ALBERTO GUEVARA  NAJARRO" userId="dc0839a7-ef25-445d-88fe-29223dfab4a5" providerId="ADAL" clId="{98FB8A92-BCA7-48CA-8F11-2B151231262F}" dt="2021-06-17T21:51:23.180" v="1306" actId="1038"/>
          <ac:grpSpMkLst>
            <pc:docMk/>
            <pc:sldMk cId="963236813" sldId="621"/>
            <ac:grpSpMk id="18" creationId="{67213461-F120-406C-A9CC-142C3BC5FCD0}"/>
          </ac:grpSpMkLst>
        </pc:grpChg>
        <pc:picChg chg="add mod topLvl">
          <ac:chgData name="MANUEL ALBERTO GUEVARA  NAJARRO" userId="dc0839a7-ef25-445d-88fe-29223dfab4a5" providerId="ADAL" clId="{98FB8A92-BCA7-48CA-8F11-2B151231262F}" dt="2021-06-17T21:49:40.306" v="1207" actId="164"/>
          <ac:picMkLst>
            <pc:docMk/>
            <pc:sldMk cId="963236813" sldId="621"/>
            <ac:picMk id="10" creationId="{36760DB6-B3EC-4487-AE58-2DFD469B607A}"/>
          </ac:picMkLst>
        </pc:picChg>
        <pc:picChg chg="add mod topLvl">
          <ac:chgData name="MANUEL ALBERTO GUEVARA  NAJARRO" userId="dc0839a7-ef25-445d-88fe-29223dfab4a5" providerId="ADAL" clId="{98FB8A92-BCA7-48CA-8F11-2B151231262F}" dt="2021-06-17T21:51:08.880" v="1290" actId="1038"/>
          <ac:picMkLst>
            <pc:docMk/>
            <pc:sldMk cId="963236813" sldId="621"/>
            <ac:picMk id="11" creationId="{1A004754-E600-43BD-962E-49DAEC5AA3BC}"/>
          </ac:picMkLst>
        </pc:picChg>
        <pc:picChg chg="add mod topLvl">
          <ac:chgData name="MANUEL ALBERTO GUEVARA  NAJARRO" userId="dc0839a7-ef25-445d-88fe-29223dfab4a5" providerId="ADAL" clId="{98FB8A92-BCA7-48CA-8F11-2B151231262F}" dt="2021-06-17T21:49:25.616" v="1203" actId="164"/>
          <ac:picMkLst>
            <pc:docMk/>
            <pc:sldMk cId="963236813" sldId="621"/>
            <ac:picMk id="12" creationId="{AC0BAF20-729E-49EC-8D86-95C790B2ABB4}"/>
          </ac:picMkLst>
        </pc:picChg>
      </pc:sldChg>
      <pc:sldChg chg="modSp del mod">
        <pc:chgData name="MANUEL ALBERTO GUEVARA  NAJARRO" userId="dc0839a7-ef25-445d-88fe-29223dfab4a5" providerId="ADAL" clId="{98FB8A92-BCA7-48CA-8F11-2B151231262F}" dt="2021-06-17T20:38:15.678" v="384" actId="47"/>
        <pc:sldMkLst>
          <pc:docMk/>
          <pc:sldMk cId="4008424102" sldId="622"/>
        </pc:sldMkLst>
        <pc:spChg chg="mod">
          <ac:chgData name="MANUEL ALBERTO GUEVARA  NAJARRO" userId="dc0839a7-ef25-445d-88fe-29223dfab4a5" providerId="ADAL" clId="{98FB8A92-BCA7-48CA-8F11-2B151231262F}" dt="2021-06-17T20:18:41.050" v="333" actId="20577"/>
          <ac:spMkLst>
            <pc:docMk/>
            <pc:sldMk cId="4008424102" sldId="622"/>
            <ac:spMk id="3" creationId="{4AB43E85-BCAE-3E49-9568-7449B516A171}"/>
          </ac:spMkLst>
        </pc:spChg>
      </pc:sldChg>
      <pc:sldChg chg="del">
        <pc:chgData name="MANUEL ALBERTO GUEVARA  NAJARRO" userId="dc0839a7-ef25-445d-88fe-29223dfab4a5" providerId="ADAL" clId="{98FB8A92-BCA7-48CA-8F11-2B151231262F}" dt="2021-06-17T20:38:15.678" v="384" actId="47"/>
        <pc:sldMkLst>
          <pc:docMk/>
          <pc:sldMk cId="3801035520" sldId="623"/>
        </pc:sldMkLst>
      </pc:sldChg>
      <pc:sldChg chg="addSp delSp modSp add mod">
        <pc:chgData name="MANUEL ALBERTO GUEVARA  NAJARRO" userId="dc0839a7-ef25-445d-88fe-29223dfab4a5" providerId="ADAL" clId="{98FB8A92-BCA7-48CA-8F11-2B151231262F}" dt="2021-06-17T20:33:57.636" v="382" actId="1035"/>
        <pc:sldMkLst>
          <pc:docMk/>
          <pc:sldMk cId="3607512753" sldId="625"/>
        </pc:sldMkLst>
        <pc:spChg chg="del">
          <ac:chgData name="MANUEL ALBERTO GUEVARA  NAJARRO" userId="dc0839a7-ef25-445d-88fe-29223dfab4a5" providerId="ADAL" clId="{98FB8A92-BCA7-48CA-8F11-2B151231262F}" dt="2021-06-17T20:26:14.436" v="340" actId="478"/>
          <ac:spMkLst>
            <pc:docMk/>
            <pc:sldMk cId="3607512753" sldId="625"/>
            <ac:spMk id="2" creationId="{CDAE26F3-17B7-3A45-84B2-3574E3E55628}"/>
          </ac:spMkLst>
        </pc:spChg>
        <pc:spChg chg="mod">
          <ac:chgData name="MANUEL ALBERTO GUEVARA  NAJARRO" userId="dc0839a7-ef25-445d-88fe-29223dfab4a5" providerId="ADAL" clId="{98FB8A92-BCA7-48CA-8F11-2B151231262F}" dt="2021-06-17T20:26:23.335" v="343" actId="14100"/>
          <ac:spMkLst>
            <pc:docMk/>
            <pc:sldMk cId="3607512753" sldId="625"/>
            <ac:spMk id="3" creationId="{4AB43E85-BCAE-3E49-9568-7449B516A171}"/>
          </ac:spMkLst>
        </pc:spChg>
        <pc:spChg chg="add del mod">
          <ac:chgData name="MANUEL ALBERTO GUEVARA  NAJARRO" userId="dc0839a7-ef25-445d-88fe-29223dfab4a5" providerId="ADAL" clId="{98FB8A92-BCA7-48CA-8F11-2B151231262F}" dt="2021-06-17T20:26:24.436" v="344" actId="478"/>
          <ac:spMkLst>
            <pc:docMk/>
            <pc:sldMk cId="3607512753" sldId="625"/>
            <ac:spMk id="6" creationId="{146834FA-3E94-4388-9A87-7CAA03971C8B}"/>
          </ac:spMkLst>
        </pc:spChg>
        <pc:spChg chg="add del">
          <ac:chgData name="MANUEL ALBERTO GUEVARA  NAJARRO" userId="dc0839a7-ef25-445d-88fe-29223dfab4a5" providerId="ADAL" clId="{98FB8A92-BCA7-48CA-8F11-2B151231262F}" dt="2021-06-17T20:31:38.356" v="346" actId="478"/>
          <ac:spMkLst>
            <pc:docMk/>
            <pc:sldMk cId="3607512753" sldId="625"/>
            <ac:spMk id="8" creationId="{D205E4B8-557D-415F-A4C6-AD57D86BB227}"/>
          </ac:spMkLst>
        </pc:spChg>
        <pc:spChg chg="add mod topLvl">
          <ac:chgData name="MANUEL ALBERTO GUEVARA  NAJARRO" userId="dc0839a7-ef25-445d-88fe-29223dfab4a5" providerId="ADAL" clId="{98FB8A92-BCA7-48CA-8F11-2B151231262F}" dt="2021-06-17T20:33:57.636" v="382" actId="1035"/>
          <ac:spMkLst>
            <pc:docMk/>
            <pc:sldMk cId="3607512753" sldId="625"/>
            <ac:spMk id="10" creationId="{A17995BC-2255-418D-A576-3046B7EE29B8}"/>
          </ac:spMkLst>
        </pc:spChg>
        <pc:spChg chg="mod">
          <ac:chgData name="MANUEL ALBERTO GUEVARA  NAJARRO" userId="dc0839a7-ef25-445d-88fe-29223dfab4a5" providerId="ADAL" clId="{98FB8A92-BCA7-48CA-8F11-2B151231262F}" dt="2021-06-17T20:33:50.086" v="370" actId="165"/>
          <ac:spMkLst>
            <pc:docMk/>
            <pc:sldMk cId="3607512753" sldId="625"/>
            <ac:spMk id="12" creationId="{3CFBF5CA-F6CC-4806-A4BC-1431F92764D9}"/>
          </ac:spMkLst>
        </pc:spChg>
        <pc:spChg chg="mod">
          <ac:chgData name="MANUEL ALBERTO GUEVARA  NAJARRO" userId="dc0839a7-ef25-445d-88fe-29223dfab4a5" providerId="ADAL" clId="{98FB8A92-BCA7-48CA-8F11-2B151231262F}" dt="2021-06-17T20:33:50.086" v="370" actId="165"/>
          <ac:spMkLst>
            <pc:docMk/>
            <pc:sldMk cId="3607512753" sldId="625"/>
            <ac:spMk id="14" creationId="{245F8440-175E-4D84-9CAB-69841C89A6E3}"/>
          </ac:spMkLst>
        </pc:spChg>
        <pc:spChg chg="mod">
          <ac:chgData name="MANUEL ALBERTO GUEVARA  NAJARRO" userId="dc0839a7-ef25-445d-88fe-29223dfab4a5" providerId="ADAL" clId="{98FB8A92-BCA7-48CA-8F11-2B151231262F}" dt="2021-06-17T20:33:50.086" v="370" actId="165"/>
          <ac:spMkLst>
            <pc:docMk/>
            <pc:sldMk cId="3607512753" sldId="625"/>
            <ac:spMk id="15" creationId="{DC773F4B-F4C3-48A4-B903-AADD29ADF8C1}"/>
          </ac:spMkLst>
        </pc:spChg>
        <pc:spChg chg="mod">
          <ac:chgData name="MANUEL ALBERTO GUEVARA  NAJARRO" userId="dc0839a7-ef25-445d-88fe-29223dfab4a5" providerId="ADAL" clId="{98FB8A92-BCA7-48CA-8F11-2B151231262F}" dt="2021-06-17T20:33:50.086" v="370" actId="165"/>
          <ac:spMkLst>
            <pc:docMk/>
            <pc:sldMk cId="3607512753" sldId="625"/>
            <ac:spMk id="16" creationId="{0E5E88DD-E38C-4456-BA28-4894567834D6}"/>
          </ac:spMkLst>
        </pc:spChg>
        <pc:spChg chg="mod">
          <ac:chgData name="MANUEL ALBERTO GUEVARA  NAJARRO" userId="dc0839a7-ef25-445d-88fe-29223dfab4a5" providerId="ADAL" clId="{98FB8A92-BCA7-48CA-8F11-2B151231262F}" dt="2021-06-17T20:33:50.086" v="370" actId="165"/>
          <ac:spMkLst>
            <pc:docMk/>
            <pc:sldMk cId="3607512753" sldId="625"/>
            <ac:spMk id="17" creationId="{E909143A-D5FC-436D-AF07-F308FF25C6F9}"/>
          </ac:spMkLst>
        </pc:spChg>
        <pc:spChg chg="mod">
          <ac:chgData name="MANUEL ALBERTO GUEVARA  NAJARRO" userId="dc0839a7-ef25-445d-88fe-29223dfab4a5" providerId="ADAL" clId="{98FB8A92-BCA7-48CA-8F11-2B151231262F}" dt="2021-06-17T20:33:50.086" v="370" actId="165"/>
          <ac:spMkLst>
            <pc:docMk/>
            <pc:sldMk cId="3607512753" sldId="625"/>
            <ac:spMk id="18" creationId="{357BA5C7-4B7C-4094-B38E-465BAF4BE7F8}"/>
          </ac:spMkLst>
        </pc:spChg>
        <pc:spChg chg="mod">
          <ac:chgData name="MANUEL ALBERTO GUEVARA  NAJARRO" userId="dc0839a7-ef25-445d-88fe-29223dfab4a5" providerId="ADAL" clId="{98FB8A92-BCA7-48CA-8F11-2B151231262F}" dt="2021-06-17T20:33:50.086" v="370" actId="165"/>
          <ac:spMkLst>
            <pc:docMk/>
            <pc:sldMk cId="3607512753" sldId="625"/>
            <ac:spMk id="19" creationId="{9E1B3582-C94C-47D7-A6D1-CDE37A49CF9D}"/>
          </ac:spMkLst>
        </pc:spChg>
        <pc:spChg chg="mod">
          <ac:chgData name="MANUEL ALBERTO GUEVARA  NAJARRO" userId="dc0839a7-ef25-445d-88fe-29223dfab4a5" providerId="ADAL" clId="{98FB8A92-BCA7-48CA-8F11-2B151231262F}" dt="2021-06-17T20:33:50.086" v="370" actId="165"/>
          <ac:spMkLst>
            <pc:docMk/>
            <pc:sldMk cId="3607512753" sldId="625"/>
            <ac:spMk id="20" creationId="{EA51ED52-E8B0-435A-8D3C-D638E1ADC3BC}"/>
          </ac:spMkLst>
        </pc:spChg>
        <pc:spChg chg="mod">
          <ac:chgData name="MANUEL ALBERTO GUEVARA  NAJARRO" userId="dc0839a7-ef25-445d-88fe-29223dfab4a5" providerId="ADAL" clId="{98FB8A92-BCA7-48CA-8F11-2B151231262F}" dt="2021-06-17T20:33:50.086" v="370" actId="165"/>
          <ac:spMkLst>
            <pc:docMk/>
            <pc:sldMk cId="3607512753" sldId="625"/>
            <ac:spMk id="21" creationId="{319B7A4A-A745-4642-837B-DFCC8090D9ED}"/>
          </ac:spMkLst>
        </pc:spChg>
        <pc:spChg chg="mod">
          <ac:chgData name="MANUEL ALBERTO GUEVARA  NAJARRO" userId="dc0839a7-ef25-445d-88fe-29223dfab4a5" providerId="ADAL" clId="{98FB8A92-BCA7-48CA-8F11-2B151231262F}" dt="2021-06-17T20:33:50.086" v="370" actId="165"/>
          <ac:spMkLst>
            <pc:docMk/>
            <pc:sldMk cId="3607512753" sldId="625"/>
            <ac:spMk id="22" creationId="{51582038-5CC7-46CA-B0E2-F6EA5A1A8965}"/>
          </ac:spMkLst>
        </pc:spChg>
        <pc:spChg chg="mod">
          <ac:chgData name="MANUEL ALBERTO GUEVARA  NAJARRO" userId="dc0839a7-ef25-445d-88fe-29223dfab4a5" providerId="ADAL" clId="{98FB8A92-BCA7-48CA-8F11-2B151231262F}" dt="2021-06-17T20:33:50.086" v="370" actId="165"/>
          <ac:spMkLst>
            <pc:docMk/>
            <pc:sldMk cId="3607512753" sldId="625"/>
            <ac:spMk id="23" creationId="{F1AF3307-99A3-49A4-B04F-D42951137F5F}"/>
          </ac:spMkLst>
        </pc:spChg>
        <pc:spChg chg="mod">
          <ac:chgData name="MANUEL ALBERTO GUEVARA  NAJARRO" userId="dc0839a7-ef25-445d-88fe-29223dfab4a5" providerId="ADAL" clId="{98FB8A92-BCA7-48CA-8F11-2B151231262F}" dt="2021-06-17T20:33:50.086" v="370" actId="165"/>
          <ac:spMkLst>
            <pc:docMk/>
            <pc:sldMk cId="3607512753" sldId="625"/>
            <ac:spMk id="24" creationId="{85C09777-DA7A-4468-AFD9-956E354444AF}"/>
          </ac:spMkLst>
        </pc:spChg>
        <pc:spChg chg="mod">
          <ac:chgData name="MANUEL ALBERTO GUEVARA  NAJARRO" userId="dc0839a7-ef25-445d-88fe-29223dfab4a5" providerId="ADAL" clId="{98FB8A92-BCA7-48CA-8F11-2B151231262F}" dt="2021-06-17T20:33:50.086" v="370" actId="165"/>
          <ac:spMkLst>
            <pc:docMk/>
            <pc:sldMk cId="3607512753" sldId="625"/>
            <ac:spMk id="25" creationId="{AEA5EA04-BAED-47F4-A9D8-C82B6CD17978}"/>
          </ac:spMkLst>
        </pc:spChg>
        <pc:spChg chg="mod">
          <ac:chgData name="MANUEL ALBERTO GUEVARA  NAJARRO" userId="dc0839a7-ef25-445d-88fe-29223dfab4a5" providerId="ADAL" clId="{98FB8A92-BCA7-48CA-8F11-2B151231262F}" dt="2021-06-17T20:33:50.086" v="370" actId="165"/>
          <ac:spMkLst>
            <pc:docMk/>
            <pc:sldMk cId="3607512753" sldId="625"/>
            <ac:spMk id="26" creationId="{F283E0CA-4E28-4575-BE87-448EF8957D71}"/>
          </ac:spMkLst>
        </pc:spChg>
        <pc:spChg chg="add mod topLvl">
          <ac:chgData name="MANUEL ALBERTO GUEVARA  NAJARRO" userId="dc0839a7-ef25-445d-88fe-29223dfab4a5" providerId="ADAL" clId="{98FB8A92-BCA7-48CA-8F11-2B151231262F}" dt="2021-06-17T20:33:57.636" v="382" actId="1035"/>
          <ac:spMkLst>
            <pc:docMk/>
            <pc:sldMk cId="3607512753" sldId="625"/>
            <ac:spMk id="44" creationId="{D7C7A21B-B047-4F4A-A45C-520670EB04F7}"/>
          </ac:spMkLst>
        </pc:spChg>
        <pc:spChg chg="add mod topLvl">
          <ac:chgData name="MANUEL ALBERTO GUEVARA  NAJARRO" userId="dc0839a7-ef25-445d-88fe-29223dfab4a5" providerId="ADAL" clId="{98FB8A92-BCA7-48CA-8F11-2B151231262F}" dt="2021-06-17T20:33:57.636" v="382" actId="1035"/>
          <ac:spMkLst>
            <pc:docMk/>
            <pc:sldMk cId="3607512753" sldId="625"/>
            <ac:spMk id="45" creationId="{2CA0B8F8-4381-42AB-BA12-9204EB8C31DF}"/>
          </ac:spMkLst>
        </pc:spChg>
        <pc:spChg chg="add mod topLvl">
          <ac:chgData name="MANUEL ALBERTO GUEVARA  NAJARRO" userId="dc0839a7-ef25-445d-88fe-29223dfab4a5" providerId="ADAL" clId="{98FB8A92-BCA7-48CA-8F11-2B151231262F}" dt="2021-06-17T20:33:57.636" v="382" actId="1035"/>
          <ac:spMkLst>
            <pc:docMk/>
            <pc:sldMk cId="3607512753" sldId="625"/>
            <ac:spMk id="46" creationId="{C174F4DC-27EB-44E7-A8F4-4B7D4CE97113}"/>
          </ac:spMkLst>
        </pc:spChg>
        <pc:spChg chg="add mod topLvl">
          <ac:chgData name="MANUEL ALBERTO GUEVARA  NAJARRO" userId="dc0839a7-ef25-445d-88fe-29223dfab4a5" providerId="ADAL" clId="{98FB8A92-BCA7-48CA-8F11-2B151231262F}" dt="2021-06-17T20:33:57.636" v="382" actId="1035"/>
          <ac:spMkLst>
            <pc:docMk/>
            <pc:sldMk cId="3607512753" sldId="625"/>
            <ac:spMk id="47" creationId="{03264B68-6E60-457D-ABFD-3CABEB978B17}"/>
          </ac:spMkLst>
        </pc:spChg>
        <pc:spChg chg="add mod topLvl">
          <ac:chgData name="MANUEL ALBERTO GUEVARA  NAJARRO" userId="dc0839a7-ef25-445d-88fe-29223dfab4a5" providerId="ADAL" clId="{98FB8A92-BCA7-48CA-8F11-2B151231262F}" dt="2021-06-17T20:33:57.636" v="382" actId="1035"/>
          <ac:spMkLst>
            <pc:docMk/>
            <pc:sldMk cId="3607512753" sldId="625"/>
            <ac:spMk id="48" creationId="{EABDB000-D8B6-4A58-82EC-826897E93145}"/>
          </ac:spMkLst>
        </pc:spChg>
        <pc:spChg chg="add mod topLvl">
          <ac:chgData name="MANUEL ALBERTO GUEVARA  NAJARRO" userId="dc0839a7-ef25-445d-88fe-29223dfab4a5" providerId="ADAL" clId="{98FB8A92-BCA7-48CA-8F11-2B151231262F}" dt="2021-06-17T20:33:57.636" v="382" actId="1035"/>
          <ac:spMkLst>
            <pc:docMk/>
            <pc:sldMk cId="3607512753" sldId="625"/>
            <ac:spMk id="49" creationId="{60EFF3BC-FA50-4703-B8B0-A6344D2D8B0D}"/>
          </ac:spMkLst>
        </pc:spChg>
        <pc:spChg chg="add mod topLvl">
          <ac:chgData name="MANUEL ALBERTO GUEVARA  NAJARRO" userId="dc0839a7-ef25-445d-88fe-29223dfab4a5" providerId="ADAL" clId="{98FB8A92-BCA7-48CA-8F11-2B151231262F}" dt="2021-06-17T20:33:57.636" v="382" actId="1035"/>
          <ac:spMkLst>
            <pc:docMk/>
            <pc:sldMk cId="3607512753" sldId="625"/>
            <ac:spMk id="50" creationId="{133E363F-0772-446B-914E-A40203D3CEE3}"/>
          </ac:spMkLst>
        </pc:spChg>
        <pc:spChg chg="add mod topLvl">
          <ac:chgData name="MANUEL ALBERTO GUEVARA  NAJARRO" userId="dc0839a7-ef25-445d-88fe-29223dfab4a5" providerId="ADAL" clId="{98FB8A92-BCA7-48CA-8F11-2B151231262F}" dt="2021-06-17T20:33:57.636" v="382" actId="1035"/>
          <ac:spMkLst>
            <pc:docMk/>
            <pc:sldMk cId="3607512753" sldId="625"/>
            <ac:spMk id="51" creationId="{1811F2DF-85C5-45B4-B7C5-E61D663F4F91}"/>
          </ac:spMkLst>
        </pc:spChg>
        <pc:grpChg chg="add mod topLvl">
          <ac:chgData name="MANUEL ALBERTO GUEVARA  NAJARRO" userId="dc0839a7-ef25-445d-88fe-29223dfab4a5" providerId="ADAL" clId="{98FB8A92-BCA7-48CA-8F11-2B151231262F}" dt="2021-06-17T20:33:57.636" v="382" actId="1035"/>
          <ac:grpSpMkLst>
            <pc:docMk/>
            <pc:sldMk cId="3607512753" sldId="625"/>
            <ac:grpSpMk id="11" creationId="{2D5E2D38-B66D-47F0-84C9-5CCD2E91197D}"/>
          </ac:grpSpMkLst>
        </pc:grpChg>
        <pc:grpChg chg="mod">
          <ac:chgData name="MANUEL ALBERTO GUEVARA  NAJARRO" userId="dc0839a7-ef25-445d-88fe-29223dfab4a5" providerId="ADAL" clId="{98FB8A92-BCA7-48CA-8F11-2B151231262F}" dt="2021-06-17T20:33:50.086" v="370" actId="165"/>
          <ac:grpSpMkLst>
            <pc:docMk/>
            <pc:sldMk cId="3607512753" sldId="625"/>
            <ac:grpSpMk id="13" creationId="{1EA33918-6EFB-49E6-9C5A-4F47021B05B5}"/>
          </ac:grpSpMkLst>
        </pc:grpChg>
        <pc:grpChg chg="add del mod">
          <ac:chgData name="MANUEL ALBERTO GUEVARA  NAJARRO" userId="dc0839a7-ef25-445d-88fe-29223dfab4a5" providerId="ADAL" clId="{98FB8A92-BCA7-48CA-8F11-2B151231262F}" dt="2021-06-17T20:33:50.086" v="370" actId="165"/>
          <ac:grpSpMkLst>
            <pc:docMk/>
            <pc:sldMk cId="3607512753" sldId="625"/>
            <ac:grpSpMk id="52" creationId="{5852E938-0A3E-4A5C-A980-54F9AAC76FF0}"/>
          </ac:grpSpMkLst>
        </pc:grpChg>
        <pc:picChg chg="add del">
          <ac:chgData name="MANUEL ALBERTO GUEVARA  NAJARRO" userId="dc0839a7-ef25-445d-88fe-29223dfab4a5" providerId="ADAL" clId="{98FB8A92-BCA7-48CA-8F11-2B151231262F}" dt="2021-06-17T20:31:45.161" v="348" actId="478"/>
          <ac:picMkLst>
            <pc:docMk/>
            <pc:sldMk cId="3607512753" sldId="625"/>
            <ac:picMk id="9" creationId="{0508C882-283A-4CF6-92A0-0B6F84C393D4}"/>
          </ac:picMkLst>
        </pc:picChg>
        <pc:cxnChg chg="mod">
          <ac:chgData name="MANUEL ALBERTO GUEVARA  NAJARRO" userId="dc0839a7-ef25-445d-88fe-29223dfab4a5" providerId="ADAL" clId="{98FB8A92-BCA7-48CA-8F11-2B151231262F}" dt="2021-06-17T20:33:50.086" v="370" actId="165"/>
          <ac:cxnSpMkLst>
            <pc:docMk/>
            <pc:sldMk cId="3607512753" sldId="625"/>
            <ac:cxnSpMk id="27" creationId="{3E792A9C-0F4F-47B1-A24D-3B58ECD9063E}"/>
          </ac:cxnSpMkLst>
        </pc:cxnChg>
        <pc:cxnChg chg="mod">
          <ac:chgData name="MANUEL ALBERTO GUEVARA  NAJARRO" userId="dc0839a7-ef25-445d-88fe-29223dfab4a5" providerId="ADAL" clId="{98FB8A92-BCA7-48CA-8F11-2B151231262F}" dt="2021-06-17T20:33:50.086" v="370" actId="165"/>
          <ac:cxnSpMkLst>
            <pc:docMk/>
            <pc:sldMk cId="3607512753" sldId="625"/>
            <ac:cxnSpMk id="28" creationId="{D2272044-3607-4BF9-BE03-B774E1288BFD}"/>
          </ac:cxnSpMkLst>
        </pc:cxnChg>
        <pc:cxnChg chg="mod">
          <ac:chgData name="MANUEL ALBERTO GUEVARA  NAJARRO" userId="dc0839a7-ef25-445d-88fe-29223dfab4a5" providerId="ADAL" clId="{98FB8A92-BCA7-48CA-8F11-2B151231262F}" dt="2021-06-17T20:33:50.086" v="370" actId="165"/>
          <ac:cxnSpMkLst>
            <pc:docMk/>
            <pc:sldMk cId="3607512753" sldId="625"/>
            <ac:cxnSpMk id="29" creationId="{FA66312E-82CC-4CBF-B19F-972B940856F5}"/>
          </ac:cxnSpMkLst>
        </pc:cxnChg>
        <pc:cxnChg chg="mod">
          <ac:chgData name="MANUEL ALBERTO GUEVARA  NAJARRO" userId="dc0839a7-ef25-445d-88fe-29223dfab4a5" providerId="ADAL" clId="{98FB8A92-BCA7-48CA-8F11-2B151231262F}" dt="2021-06-17T20:33:50.086" v="370" actId="165"/>
          <ac:cxnSpMkLst>
            <pc:docMk/>
            <pc:sldMk cId="3607512753" sldId="625"/>
            <ac:cxnSpMk id="30" creationId="{494C6E1C-466B-4893-BE26-CC3D1B4093E1}"/>
          </ac:cxnSpMkLst>
        </pc:cxnChg>
        <pc:cxnChg chg="mod">
          <ac:chgData name="MANUEL ALBERTO GUEVARA  NAJARRO" userId="dc0839a7-ef25-445d-88fe-29223dfab4a5" providerId="ADAL" clId="{98FB8A92-BCA7-48CA-8F11-2B151231262F}" dt="2021-06-17T20:33:50.086" v="370" actId="165"/>
          <ac:cxnSpMkLst>
            <pc:docMk/>
            <pc:sldMk cId="3607512753" sldId="625"/>
            <ac:cxnSpMk id="31" creationId="{9212C2C9-97D6-4499-9836-58AE08B35E1A}"/>
          </ac:cxnSpMkLst>
        </pc:cxnChg>
        <pc:cxnChg chg="mod">
          <ac:chgData name="MANUEL ALBERTO GUEVARA  NAJARRO" userId="dc0839a7-ef25-445d-88fe-29223dfab4a5" providerId="ADAL" clId="{98FB8A92-BCA7-48CA-8F11-2B151231262F}" dt="2021-06-17T20:33:50.086" v="370" actId="165"/>
          <ac:cxnSpMkLst>
            <pc:docMk/>
            <pc:sldMk cId="3607512753" sldId="625"/>
            <ac:cxnSpMk id="32" creationId="{9C81D184-C640-498C-BC04-06769E6200E5}"/>
          </ac:cxnSpMkLst>
        </pc:cxnChg>
        <pc:cxnChg chg="mod">
          <ac:chgData name="MANUEL ALBERTO GUEVARA  NAJARRO" userId="dc0839a7-ef25-445d-88fe-29223dfab4a5" providerId="ADAL" clId="{98FB8A92-BCA7-48CA-8F11-2B151231262F}" dt="2021-06-17T20:33:50.086" v="370" actId="165"/>
          <ac:cxnSpMkLst>
            <pc:docMk/>
            <pc:sldMk cId="3607512753" sldId="625"/>
            <ac:cxnSpMk id="33" creationId="{C7A5EE7B-0854-4A74-A5D8-672D5167DD94}"/>
          </ac:cxnSpMkLst>
        </pc:cxnChg>
        <pc:cxnChg chg="mod">
          <ac:chgData name="MANUEL ALBERTO GUEVARA  NAJARRO" userId="dc0839a7-ef25-445d-88fe-29223dfab4a5" providerId="ADAL" clId="{98FB8A92-BCA7-48CA-8F11-2B151231262F}" dt="2021-06-17T20:33:50.086" v="370" actId="165"/>
          <ac:cxnSpMkLst>
            <pc:docMk/>
            <pc:sldMk cId="3607512753" sldId="625"/>
            <ac:cxnSpMk id="34" creationId="{817FE092-3A0A-472E-8B61-B59282808897}"/>
          </ac:cxnSpMkLst>
        </pc:cxnChg>
        <pc:cxnChg chg="mod">
          <ac:chgData name="MANUEL ALBERTO GUEVARA  NAJARRO" userId="dc0839a7-ef25-445d-88fe-29223dfab4a5" providerId="ADAL" clId="{98FB8A92-BCA7-48CA-8F11-2B151231262F}" dt="2021-06-17T20:33:50.086" v="370" actId="165"/>
          <ac:cxnSpMkLst>
            <pc:docMk/>
            <pc:sldMk cId="3607512753" sldId="625"/>
            <ac:cxnSpMk id="35" creationId="{EDAE3CE5-124D-4160-A505-7AA9C60C0C8F}"/>
          </ac:cxnSpMkLst>
        </pc:cxnChg>
        <pc:cxnChg chg="mod">
          <ac:chgData name="MANUEL ALBERTO GUEVARA  NAJARRO" userId="dc0839a7-ef25-445d-88fe-29223dfab4a5" providerId="ADAL" clId="{98FB8A92-BCA7-48CA-8F11-2B151231262F}" dt="2021-06-17T20:33:50.086" v="370" actId="165"/>
          <ac:cxnSpMkLst>
            <pc:docMk/>
            <pc:sldMk cId="3607512753" sldId="625"/>
            <ac:cxnSpMk id="36" creationId="{1E357A5B-334F-4326-BED1-46358F082694}"/>
          </ac:cxnSpMkLst>
        </pc:cxnChg>
        <pc:cxnChg chg="mod">
          <ac:chgData name="MANUEL ALBERTO GUEVARA  NAJARRO" userId="dc0839a7-ef25-445d-88fe-29223dfab4a5" providerId="ADAL" clId="{98FB8A92-BCA7-48CA-8F11-2B151231262F}" dt="2021-06-17T20:33:50.086" v="370" actId="165"/>
          <ac:cxnSpMkLst>
            <pc:docMk/>
            <pc:sldMk cId="3607512753" sldId="625"/>
            <ac:cxnSpMk id="37" creationId="{E3D34385-2BE3-4A3B-87CD-7B0CDF8A39AA}"/>
          </ac:cxnSpMkLst>
        </pc:cxnChg>
        <pc:cxnChg chg="mod">
          <ac:chgData name="MANUEL ALBERTO GUEVARA  NAJARRO" userId="dc0839a7-ef25-445d-88fe-29223dfab4a5" providerId="ADAL" clId="{98FB8A92-BCA7-48CA-8F11-2B151231262F}" dt="2021-06-17T20:33:50.086" v="370" actId="165"/>
          <ac:cxnSpMkLst>
            <pc:docMk/>
            <pc:sldMk cId="3607512753" sldId="625"/>
            <ac:cxnSpMk id="38" creationId="{2C8A69AA-E82C-4EBD-9B99-3D670B85943C}"/>
          </ac:cxnSpMkLst>
        </pc:cxnChg>
        <pc:cxnChg chg="mod">
          <ac:chgData name="MANUEL ALBERTO GUEVARA  NAJARRO" userId="dc0839a7-ef25-445d-88fe-29223dfab4a5" providerId="ADAL" clId="{98FB8A92-BCA7-48CA-8F11-2B151231262F}" dt="2021-06-17T20:33:50.086" v="370" actId="165"/>
          <ac:cxnSpMkLst>
            <pc:docMk/>
            <pc:sldMk cId="3607512753" sldId="625"/>
            <ac:cxnSpMk id="39" creationId="{96257121-2C73-4D82-9960-B70C9DAACC80}"/>
          </ac:cxnSpMkLst>
        </pc:cxnChg>
        <pc:cxnChg chg="mod">
          <ac:chgData name="MANUEL ALBERTO GUEVARA  NAJARRO" userId="dc0839a7-ef25-445d-88fe-29223dfab4a5" providerId="ADAL" clId="{98FB8A92-BCA7-48CA-8F11-2B151231262F}" dt="2021-06-17T20:33:50.086" v="370" actId="165"/>
          <ac:cxnSpMkLst>
            <pc:docMk/>
            <pc:sldMk cId="3607512753" sldId="625"/>
            <ac:cxnSpMk id="40" creationId="{969E78CE-7750-4A48-A33E-3E13A4AAB605}"/>
          </ac:cxnSpMkLst>
        </pc:cxnChg>
        <pc:cxnChg chg="mod">
          <ac:chgData name="MANUEL ALBERTO GUEVARA  NAJARRO" userId="dc0839a7-ef25-445d-88fe-29223dfab4a5" providerId="ADAL" clId="{98FB8A92-BCA7-48CA-8F11-2B151231262F}" dt="2021-06-17T20:33:50.086" v="370" actId="165"/>
          <ac:cxnSpMkLst>
            <pc:docMk/>
            <pc:sldMk cId="3607512753" sldId="625"/>
            <ac:cxnSpMk id="41" creationId="{6EFD0E4D-FC5E-40F4-AF2D-57A7F09F012E}"/>
          </ac:cxnSpMkLst>
        </pc:cxnChg>
        <pc:cxnChg chg="mod">
          <ac:chgData name="MANUEL ALBERTO GUEVARA  NAJARRO" userId="dc0839a7-ef25-445d-88fe-29223dfab4a5" providerId="ADAL" clId="{98FB8A92-BCA7-48CA-8F11-2B151231262F}" dt="2021-06-17T20:33:50.086" v="370" actId="165"/>
          <ac:cxnSpMkLst>
            <pc:docMk/>
            <pc:sldMk cId="3607512753" sldId="625"/>
            <ac:cxnSpMk id="42" creationId="{13FF14DD-D98E-49B3-A9BA-8A48E3AC0CED}"/>
          </ac:cxnSpMkLst>
        </pc:cxnChg>
        <pc:cxnChg chg="mod">
          <ac:chgData name="MANUEL ALBERTO GUEVARA  NAJARRO" userId="dc0839a7-ef25-445d-88fe-29223dfab4a5" providerId="ADAL" clId="{98FB8A92-BCA7-48CA-8F11-2B151231262F}" dt="2021-06-17T20:33:50.086" v="370" actId="165"/>
          <ac:cxnSpMkLst>
            <pc:docMk/>
            <pc:sldMk cId="3607512753" sldId="625"/>
            <ac:cxnSpMk id="43" creationId="{E769F480-F72A-4BBD-986D-168843B3E43B}"/>
          </ac:cxnSpMkLst>
        </pc:cxnChg>
      </pc:sldChg>
      <pc:sldChg chg="addSp delSp modSp add mod">
        <pc:chgData name="MANUEL ALBERTO GUEVARA  NAJARRO" userId="dc0839a7-ef25-445d-88fe-29223dfab4a5" providerId="ADAL" clId="{98FB8A92-BCA7-48CA-8F11-2B151231262F}" dt="2021-06-17T21:55:35.380" v="1346" actId="478"/>
        <pc:sldMkLst>
          <pc:docMk/>
          <pc:sldMk cId="2874552648" sldId="626"/>
        </pc:sldMkLst>
        <pc:spChg chg="mod">
          <ac:chgData name="MANUEL ALBERTO GUEVARA  NAJARRO" userId="dc0839a7-ef25-445d-88fe-29223dfab4a5" providerId="ADAL" clId="{98FB8A92-BCA7-48CA-8F11-2B151231262F}" dt="2021-06-17T20:14:32.648" v="221" actId="14100"/>
          <ac:spMkLst>
            <pc:docMk/>
            <pc:sldMk cId="2874552648" sldId="626"/>
            <ac:spMk id="2" creationId="{CDAE26F3-17B7-3A45-84B2-3574E3E55628}"/>
          </ac:spMkLst>
        </pc:spChg>
        <pc:spChg chg="mod">
          <ac:chgData name="MANUEL ALBERTO GUEVARA  NAJARRO" userId="dc0839a7-ef25-445d-88fe-29223dfab4a5" providerId="ADAL" clId="{98FB8A92-BCA7-48CA-8F11-2B151231262F}" dt="2021-06-17T20:03:27.161" v="198" actId="20577"/>
          <ac:spMkLst>
            <pc:docMk/>
            <pc:sldMk cId="2874552648" sldId="626"/>
            <ac:spMk id="3" creationId="{4AB43E85-BCAE-3E49-9568-7449B516A171}"/>
          </ac:spMkLst>
        </pc:spChg>
        <pc:spChg chg="add mod">
          <ac:chgData name="MANUEL ALBERTO GUEVARA  NAJARRO" userId="dc0839a7-ef25-445d-88fe-29223dfab4a5" providerId="ADAL" clId="{98FB8A92-BCA7-48CA-8F11-2B151231262F}" dt="2021-06-17T20:15:53.007" v="317" actId="1036"/>
          <ac:spMkLst>
            <pc:docMk/>
            <pc:sldMk cId="2874552648" sldId="626"/>
            <ac:spMk id="5" creationId="{07CF08E0-057C-4680-A906-0754EA432F0A}"/>
          </ac:spMkLst>
        </pc:spChg>
        <pc:spChg chg="del mod">
          <ac:chgData name="MANUEL ALBERTO GUEVARA  NAJARRO" userId="dc0839a7-ef25-445d-88fe-29223dfab4a5" providerId="ADAL" clId="{98FB8A92-BCA7-48CA-8F11-2B151231262F}" dt="2021-06-17T21:55:35.380" v="1346" actId="478"/>
          <ac:spMkLst>
            <pc:docMk/>
            <pc:sldMk cId="2874552648" sldId="626"/>
            <ac:spMk id="9" creationId="{87CAB20C-288E-47F4-997B-9380D09062E8}"/>
          </ac:spMkLst>
        </pc:spChg>
        <pc:spChg chg="add del">
          <ac:chgData name="MANUEL ALBERTO GUEVARA  NAJARRO" userId="dc0839a7-ef25-445d-88fe-29223dfab4a5" providerId="ADAL" clId="{98FB8A92-BCA7-48CA-8F11-2B151231262F}" dt="2021-06-17T20:18:28.155" v="331" actId="22"/>
          <ac:spMkLst>
            <pc:docMk/>
            <pc:sldMk cId="2874552648" sldId="626"/>
            <ac:spMk id="10" creationId="{F9BD54CD-DBD5-4634-A2D9-F81F8C1B67D5}"/>
          </ac:spMkLst>
        </pc:spChg>
        <pc:picChg chg="mod modCrop">
          <ac:chgData name="MANUEL ALBERTO GUEVARA  NAJARRO" userId="dc0839a7-ef25-445d-88fe-29223dfab4a5" providerId="ADAL" clId="{98FB8A92-BCA7-48CA-8F11-2B151231262F}" dt="2021-06-17T20:16:01.481" v="323" actId="1035"/>
          <ac:picMkLst>
            <pc:docMk/>
            <pc:sldMk cId="2874552648" sldId="626"/>
            <ac:picMk id="7" creationId="{90C7522F-18D3-4290-94BE-4B7D2B364283}"/>
          </ac:picMkLst>
        </pc:picChg>
      </pc:sldChg>
      <pc:sldChg chg="add del">
        <pc:chgData name="MANUEL ALBERTO GUEVARA  NAJARRO" userId="dc0839a7-ef25-445d-88fe-29223dfab4a5" providerId="ADAL" clId="{98FB8A92-BCA7-48CA-8F11-2B151231262F}" dt="2021-06-17T21:32:53.870" v="792" actId="47"/>
        <pc:sldMkLst>
          <pc:docMk/>
          <pc:sldMk cId="1149133547" sldId="627"/>
        </pc:sldMkLst>
      </pc:sldChg>
      <pc:sldChg chg="addSp delSp modSp add del mod">
        <pc:chgData name="MANUEL ALBERTO GUEVARA  NAJARRO" userId="dc0839a7-ef25-445d-88fe-29223dfab4a5" providerId="ADAL" clId="{98FB8A92-BCA7-48CA-8F11-2B151231262F}" dt="2021-06-17T21:21:05.539" v="714" actId="47"/>
        <pc:sldMkLst>
          <pc:docMk/>
          <pc:sldMk cId="919649173" sldId="628"/>
        </pc:sldMkLst>
        <pc:spChg chg="del">
          <ac:chgData name="MANUEL ALBERTO GUEVARA  NAJARRO" userId="dc0839a7-ef25-445d-88fe-29223dfab4a5" providerId="ADAL" clId="{98FB8A92-BCA7-48CA-8F11-2B151231262F}" dt="2021-06-17T20:38:24.234" v="385" actId="478"/>
          <ac:spMkLst>
            <pc:docMk/>
            <pc:sldMk cId="919649173" sldId="628"/>
            <ac:spMk id="10" creationId="{A17995BC-2255-418D-A576-3046B7EE29B8}"/>
          </ac:spMkLst>
        </pc:spChg>
        <pc:spChg chg="del">
          <ac:chgData name="MANUEL ALBERTO GUEVARA  NAJARRO" userId="dc0839a7-ef25-445d-88fe-29223dfab4a5" providerId="ADAL" clId="{98FB8A92-BCA7-48CA-8F11-2B151231262F}" dt="2021-06-17T20:38:24.234" v="385" actId="478"/>
          <ac:spMkLst>
            <pc:docMk/>
            <pc:sldMk cId="919649173" sldId="628"/>
            <ac:spMk id="44" creationId="{D7C7A21B-B047-4F4A-A45C-520670EB04F7}"/>
          </ac:spMkLst>
        </pc:spChg>
        <pc:spChg chg="del">
          <ac:chgData name="MANUEL ALBERTO GUEVARA  NAJARRO" userId="dc0839a7-ef25-445d-88fe-29223dfab4a5" providerId="ADAL" clId="{98FB8A92-BCA7-48CA-8F11-2B151231262F}" dt="2021-06-17T20:38:24.234" v="385" actId="478"/>
          <ac:spMkLst>
            <pc:docMk/>
            <pc:sldMk cId="919649173" sldId="628"/>
            <ac:spMk id="45" creationId="{2CA0B8F8-4381-42AB-BA12-9204EB8C31DF}"/>
          </ac:spMkLst>
        </pc:spChg>
        <pc:spChg chg="del">
          <ac:chgData name="MANUEL ALBERTO GUEVARA  NAJARRO" userId="dc0839a7-ef25-445d-88fe-29223dfab4a5" providerId="ADAL" clId="{98FB8A92-BCA7-48CA-8F11-2B151231262F}" dt="2021-06-17T20:38:24.234" v="385" actId="478"/>
          <ac:spMkLst>
            <pc:docMk/>
            <pc:sldMk cId="919649173" sldId="628"/>
            <ac:spMk id="46" creationId="{C174F4DC-27EB-44E7-A8F4-4B7D4CE97113}"/>
          </ac:spMkLst>
        </pc:spChg>
        <pc:spChg chg="del">
          <ac:chgData name="MANUEL ALBERTO GUEVARA  NAJARRO" userId="dc0839a7-ef25-445d-88fe-29223dfab4a5" providerId="ADAL" clId="{98FB8A92-BCA7-48CA-8F11-2B151231262F}" dt="2021-06-17T20:38:24.234" v="385" actId="478"/>
          <ac:spMkLst>
            <pc:docMk/>
            <pc:sldMk cId="919649173" sldId="628"/>
            <ac:spMk id="47" creationId="{03264B68-6E60-457D-ABFD-3CABEB978B17}"/>
          </ac:spMkLst>
        </pc:spChg>
        <pc:spChg chg="del">
          <ac:chgData name="MANUEL ALBERTO GUEVARA  NAJARRO" userId="dc0839a7-ef25-445d-88fe-29223dfab4a5" providerId="ADAL" clId="{98FB8A92-BCA7-48CA-8F11-2B151231262F}" dt="2021-06-17T20:38:24.234" v="385" actId="478"/>
          <ac:spMkLst>
            <pc:docMk/>
            <pc:sldMk cId="919649173" sldId="628"/>
            <ac:spMk id="48" creationId="{EABDB000-D8B6-4A58-82EC-826897E93145}"/>
          </ac:spMkLst>
        </pc:spChg>
        <pc:spChg chg="del">
          <ac:chgData name="MANUEL ALBERTO GUEVARA  NAJARRO" userId="dc0839a7-ef25-445d-88fe-29223dfab4a5" providerId="ADAL" clId="{98FB8A92-BCA7-48CA-8F11-2B151231262F}" dt="2021-06-17T20:38:24.234" v="385" actId="478"/>
          <ac:spMkLst>
            <pc:docMk/>
            <pc:sldMk cId="919649173" sldId="628"/>
            <ac:spMk id="49" creationId="{60EFF3BC-FA50-4703-B8B0-A6344D2D8B0D}"/>
          </ac:spMkLst>
        </pc:spChg>
        <pc:spChg chg="del">
          <ac:chgData name="MANUEL ALBERTO GUEVARA  NAJARRO" userId="dc0839a7-ef25-445d-88fe-29223dfab4a5" providerId="ADAL" clId="{98FB8A92-BCA7-48CA-8F11-2B151231262F}" dt="2021-06-17T20:38:24.234" v="385" actId="478"/>
          <ac:spMkLst>
            <pc:docMk/>
            <pc:sldMk cId="919649173" sldId="628"/>
            <ac:spMk id="50" creationId="{133E363F-0772-446B-914E-A40203D3CEE3}"/>
          </ac:spMkLst>
        </pc:spChg>
        <pc:spChg chg="del">
          <ac:chgData name="MANUEL ALBERTO GUEVARA  NAJARRO" userId="dc0839a7-ef25-445d-88fe-29223dfab4a5" providerId="ADAL" clId="{98FB8A92-BCA7-48CA-8F11-2B151231262F}" dt="2021-06-17T20:38:24.234" v="385" actId="478"/>
          <ac:spMkLst>
            <pc:docMk/>
            <pc:sldMk cId="919649173" sldId="628"/>
            <ac:spMk id="51" creationId="{1811F2DF-85C5-45B4-B7C5-E61D663F4F91}"/>
          </ac:spMkLst>
        </pc:spChg>
        <pc:spChg chg="add del mod">
          <ac:chgData name="MANUEL ALBERTO GUEVARA  NAJARRO" userId="dc0839a7-ef25-445d-88fe-29223dfab4a5" providerId="ADAL" clId="{98FB8A92-BCA7-48CA-8F11-2B151231262F}" dt="2021-06-17T20:42:17.417" v="389"/>
          <ac:spMkLst>
            <pc:docMk/>
            <pc:sldMk cId="919649173" sldId="628"/>
            <ac:spMk id="52" creationId="{875CE6A0-2306-4DB4-9C92-57BC6E98D3DC}"/>
          </ac:spMkLst>
        </pc:spChg>
        <pc:spChg chg="add del mod">
          <ac:chgData name="MANUEL ALBERTO GUEVARA  NAJARRO" userId="dc0839a7-ef25-445d-88fe-29223dfab4a5" providerId="ADAL" clId="{98FB8A92-BCA7-48CA-8F11-2B151231262F}" dt="2021-06-17T20:42:17.417" v="389"/>
          <ac:spMkLst>
            <pc:docMk/>
            <pc:sldMk cId="919649173" sldId="628"/>
            <ac:spMk id="53" creationId="{E88B9CB1-1CD1-4407-9734-A3AC4BFACB90}"/>
          </ac:spMkLst>
        </pc:spChg>
        <pc:spChg chg="add del mod">
          <ac:chgData name="MANUEL ALBERTO GUEVARA  NAJARRO" userId="dc0839a7-ef25-445d-88fe-29223dfab4a5" providerId="ADAL" clId="{98FB8A92-BCA7-48CA-8F11-2B151231262F}" dt="2021-06-17T20:42:17.417" v="389"/>
          <ac:spMkLst>
            <pc:docMk/>
            <pc:sldMk cId="919649173" sldId="628"/>
            <ac:spMk id="54" creationId="{773013DE-E03C-48AD-A858-060600C47FD6}"/>
          </ac:spMkLst>
        </pc:spChg>
        <pc:spChg chg="add del mod">
          <ac:chgData name="MANUEL ALBERTO GUEVARA  NAJARRO" userId="dc0839a7-ef25-445d-88fe-29223dfab4a5" providerId="ADAL" clId="{98FB8A92-BCA7-48CA-8F11-2B151231262F}" dt="2021-06-17T20:42:17.417" v="389"/>
          <ac:spMkLst>
            <pc:docMk/>
            <pc:sldMk cId="919649173" sldId="628"/>
            <ac:spMk id="55" creationId="{732ABBB0-7D22-45D8-A578-F5F55E83C0A8}"/>
          </ac:spMkLst>
        </pc:spChg>
        <pc:spChg chg="add del mod">
          <ac:chgData name="MANUEL ALBERTO GUEVARA  NAJARRO" userId="dc0839a7-ef25-445d-88fe-29223dfab4a5" providerId="ADAL" clId="{98FB8A92-BCA7-48CA-8F11-2B151231262F}" dt="2021-06-17T20:42:17.417" v="389"/>
          <ac:spMkLst>
            <pc:docMk/>
            <pc:sldMk cId="919649173" sldId="628"/>
            <ac:spMk id="56" creationId="{A140825E-1FA4-4EA2-8F82-1DF6F0CC2C23}"/>
          </ac:spMkLst>
        </pc:spChg>
        <pc:spChg chg="add del mod">
          <ac:chgData name="MANUEL ALBERTO GUEVARA  NAJARRO" userId="dc0839a7-ef25-445d-88fe-29223dfab4a5" providerId="ADAL" clId="{98FB8A92-BCA7-48CA-8F11-2B151231262F}" dt="2021-06-17T20:42:17.417" v="389"/>
          <ac:spMkLst>
            <pc:docMk/>
            <pc:sldMk cId="919649173" sldId="628"/>
            <ac:spMk id="57" creationId="{31032977-C6C0-4570-9193-7F880AC62BF2}"/>
          </ac:spMkLst>
        </pc:spChg>
        <pc:spChg chg="mod">
          <ac:chgData name="MANUEL ALBERTO GUEVARA  NAJARRO" userId="dc0839a7-ef25-445d-88fe-29223dfab4a5" providerId="ADAL" clId="{98FB8A92-BCA7-48CA-8F11-2B151231262F}" dt="2021-06-17T20:42:15.376" v="388"/>
          <ac:spMkLst>
            <pc:docMk/>
            <pc:sldMk cId="919649173" sldId="628"/>
            <ac:spMk id="59" creationId="{279F5E95-2278-454F-8644-DCEEC970E3BC}"/>
          </ac:spMkLst>
        </pc:spChg>
        <pc:spChg chg="mod">
          <ac:chgData name="MANUEL ALBERTO GUEVARA  NAJARRO" userId="dc0839a7-ef25-445d-88fe-29223dfab4a5" providerId="ADAL" clId="{98FB8A92-BCA7-48CA-8F11-2B151231262F}" dt="2021-06-17T20:42:15.376" v="388"/>
          <ac:spMkLst>
            <pc:docMk/>
            <pc:sldMk cId="919649173" sldId="628"/>
            <ac:spMk id="60" creationId="{AEDFC964-23E2-480D-B171-377E1814E058}"/>
          </ac:spMkLst>
        </pc:spChg>
        <pc:spChg chg="mod">
          <ac:chgData name="MANUEL ALBERTO GUEVARA  NAJARRO" userId="dc0839a7-ef25-445d-88fe-29223dfab4a5" providerId="ADAL" clId="{98FB8A92-BCA7-48CA-8F11-2B151231262F}" dt="2021-06-17T20:42:15.376" v="388"/>
          <ac:spMkLst>
            <pc:docMk/>
            <pc:sldMk cId="919649173" sldId="628"/>
            <ac:spMk id="62" creationId="{5795A7A2-79C3-4255-B68C-1C6CE1981482}"/>
          </ac:spMkLst>
        </pc:spChg>
        <pc:spChg chg="mod">
          <ac:chgData name="MANUEL ALBERTO GUEVARA  NAJARRO" userId="dc0839a7-ef25-445d-88fe-29223dfab4a5" providerId="ADAL" clId="{98FB8A92-BCA7-48CA-8F11-2B151231262F}" dt="2021-06-17T20:42:15.376" v="388"/>
          <ac:spMkLst>
            <pc:docMk/>
            <pc:sldMk cId="919649173" sldId="628"/>
            <ac:spMk id="63" creationId="{95BA3D35-C84B-4B7D-8B05-9225D1107965}"/>
          </ac:spMkLst>
        </pc:spChg>
        <pc:spChg chg="mod">
          <ac:chgData name="MANUEL ALBERTO GUEVARA  NAJARRO" userId="dc0839a7-ef25-445d-88fe-29223dfab4a5" providerId="ADAL" clId="{98FB8A92-BCA7-48CA-8F11-2B151231262F}" dt="2021-06-17T20:42:15.376" v="388"/>
          <ac:spMkLst>
            <pc:docMk/>
            <pc:sldMk cId="919649173" sldId="628"/>
            <ac:spMk id="65" creationId="{6C95314F-5A26-41BC-950F-AC6E3B1551A8}"/>
          </ac:spMkLst>
        </pc:spChg>
        <pc:spChg chg="mod">
          <ac:chgData name="MANUEL ALBERTO GUEVARA  NAJARRO" userId="dc0839a7-ef25-445d-88fe-29223dfab4a5" providerId="ADAL" clId="{98FB8A92-BCA7-48CA-8F11-2B151231262F}" dt="2021-06-17T20:42:15.376" v="388"/>
          <ac:spMkLst>
            <pc:docMk/>
            <pc:sldMk cId="919649173" sldId="628"/>
            <ac:spMk id="66" creationId="{04012DC3-DF43-4775-81E5-493A945450DD}"/>
          </ac:spMkLst>
        </pc:spChg>
        <pc:spChg chg="mod">
          <ac:chgData name="MANUEL ALBERTO GUEVARA  NAJARRO" userId="dc0839a7-ef25-445d-88fe-29223dfab4a5" providerId="ADAL" clId="{98FB8A92-BCA7-48CA-8F11-2B151231262F}" dt="2021-06-17T20:42:15.376" v="388"/>
          <ac:spMkLst>
            <pc:docMk/>
            <pc:sldMk cId="919649173" sldId="628"/>
            <ac:spMk id="68" creationId="{1577FA11-FDCC-441D-9D21-CBE69DFBBA52}"/>
          </ac:spMkLst>
        </pc:spChg>
        <pc:spChg chg="mod">
          <ac:chgData name="MANUEL ALBERTO GUEVARA  NAJARRO" userId="dc0839a7-ef25-445d-88fe-29223dfab4a5" providerId="ADAL" clId="{98FB8A92-BCA7-48CA-8F11-2B151231262F}" dt="2021-06-17T20:42:15.376" v="388"/>
          <ac:spMkLst>
            <pc:docMk/>
            <pc:sldMk cId="919649173" sldId="628"/>
            <ac:spMk id="69" creationId="{6A686D76-90D0-4273-8E8F-68BB9CCEBB23}"/>
          </ac:spMkLst>
        </pc:spChg>
        <pc:spChg chg="mod">
          <ac:chgData name="MANUEL ALBERTO GUEVARA  NAJARRO" userId="dc0839a7-ef25-445d-88fe-29223dfab4a5" providerId="ADAL" clId="{98FB8A92-BCA7-48CA-8F11-2B151231262F}" dt="2021-06-17T20:42:15.376" v="388"/>
          <ac:spMkLst>
            <pc:docMk/>
            <pc:sldMk cId="919649173" sldId="628"/>
            <ac:spMk id="71" creationId="{E75EF82E-AA43-4C56-BD94-658CF1A86A40}"/>
          </ac:spMkLst>
        </pc:spChg>
        <pc:spChg chg="mod">
          <ac:chgData name="MANUEL ALBERTO GUEVARA  NAJARRO" userId="dc0839a7-ef25-445d-88fe-29223dfab4a5" providerId="ADAL" clId="{98FB8A92-BCA7-48CA-8F11-2B151231262F}" dt="2021-06-17T20:42:15.376" v="388"/>
          <ac:spMkLst>
            <pc:docMk/>
            <pc:sldMk cId="919649173" sldId="628"/>
            <ac:spMk id="72" creationId="{5B7DE895-04C7-4149-B079-86F184E298AB}"/>
          </ac:spMkLst>
        </pc:spChg>
        <pc:spChg chg="mod">
          <ac:chgData name="MANUEL ALBERTO GUEVARA  NAJARRO" userId="dc0839a7-ef25-445d-88fe-29223dfab4a5" providerId="ADAL" clId="{98FB8A92-BCA7-48CA-8F11-2B151231262F}" dt="2021-06-17T20:42:15.376" v="388"/>
          <ac:spMkLst>
            <pc:docMk/>
            <pc:sldMk cId="919649173" sldId="628"/>
            <ac:spMk id="74" creationId="{21E442F3-258D-4E74-9246-D009517A7352}"/>
          </ac:spMkLst>
        </pc:spChg>
        <pc:spChg chg="mod">
          <ac:chgData name="MANUEL ALBERTO GUEVARA  NAJARRO" userId="dc0839a7-ef25-445d-88fe-29223dfab4a5" providerId="ADAL" clId="{98FB8A92-BCA7-48CA-8F11-2B151231262F}" dt="2021-06-17T20:42:15.376" v="388"/>
          <ac:spMkLst>
            <pc:docMk/>
            <pc:sldMk cId="919649173" sldId="628"/>
            <ac:spMk id="75" creationId="{C4A6474B-099A-4AAD-8004-99B6BD27172B}"/>
          </ac:spMkLst>
        </pc:spChg>
        <pc:spChg chg="add del mod">
          <ac:chgData name="MANUEL ALBERTO GUEVARA  NAJARRO" userId="dc0839a7-ef25-445d-88fe-29223dfab4a5" providerId="ADAL" clId="{98FB8A92-BCA7-48CA-8F11-2B151231262F}" dt="2021-06-17T20:42:29.116" v="393"/>
          <ac:spMkLst>
            <pc:docMk/>
            <pc:sldMk cId="919649173" sldId="628"/>
            <ac:spMk id="76" creationId="{3AFCA0EE-E101-4230-9075-AE68500FBEBB}"/>
          </ac:spMkLst>
        </pc:spChg>
        <pc:spChg chg="add del mod">
          <ac:chgData name="MANUEL ALBERTO GUEVARA  NAJARRO" userId="dc0839a7-ef25-445d-88fe-29223dfab4a5" providerId="ADAL" clId="{98FB8A92-BCA7-48CA-8F11-2B151231262F}" dt="2021-06-17T20:42:29.116" v="393"/>
          <ac:spMkLst>
            <pc:docMk/>
            <pc:sldMk cId="919649173" sldId="628"/>
            <ac:spMk id="77" creationId="{F8C53359-0AF9-447E-A02F-BF45379CF0BE}"/>
          </ac:spMkLst>
        </pc:spChg>
        <pc:spChg chg="add del mod">
          <ac:chgData name="MANUEL ALBERTO GUEVARA  NAJARRO" userId="dc0839a7-ef25-445d-88fe-29223dfab4a5" providerId="ADAL" clId="{98FB8A92-BCA7-48CA-8F11-2B151231262F}" dt="2021-06-17T20:42:29.116" v="393"/>
          <ac:spMkLst>
            <pc:docMk/>
            <pc:sldMk cId="919649173" sldId="628"/>
            <ac:spMk id="78" creationId="{472C54B3-D510-4E1B-AB29-E1D112E08DB9}"/>
          </ac:spMkLst>
        </pc:spChg>
        <pc:spChg chg="add del mod">
          <ac:chgData name="MANUEL ALBERTO GUEVARA  NAJARRO" userId="dc0839a7-ef25-445d-88fe-29223dfab4a5" providerId="ADAL" clId="{98FB8A92-BCA7-48CA-8F11-2B151231262F}" dt="2021-06-17T20:42:29.116" v="393"/>
          <ac:spMkLst>
            <pc:docMk/>
            <pc:sldMk cId="919649173" sldId="628"/>
            <ac:spMk id="79" creationId="{2E062D18-3682-4F25-AD35-57F25EC0D4E7}"/>
          </ac:spMkLst>
        </pc:spChg>
        <pc:spChg chg="add del mod">
          <ac:chgData name="MANUEL ALBERTO GUEVARA  NAJARRO" userId="dc0839a7-ef25-445d-88fe-29223dfab4a5" providerId="ADAL" clId="{98FB8A92-BCA7-48CA-8F11-2B151231262F}" dt="2021-06-17T20:42:29.116" v="393"/>
          <ac:spMkLst>
            <pc:docMk/>
            <pc:sldMk cId="919649173" sldId="628"/>
            <ac:spMk id="80" creationId="{A3DBC556-0E0D-4721-AD86-A2DF67381774}"/>
          </ac:spMkLst>
        </pc:spChg>
        <pc:spChg chg="add del mod">
          <ac:chgData name="MANUEL ALBERTO GUEVARA  NAJARRO" userId="dc0839a7-ef25-445d-88fe-29223dfab4a5" providerId="ADAL" clId="{98FB8A92-BCA7-48CA-8F11-2B151231262F}" dt="2021-06-17T20:42:29.116" v="393"/>
          <ac:spMkLst>
            <pc:docMk/>
            <pc:sldMk cId="919649173" sldId="628"/>
            <ac:spMk id="81" creationId="{C61949CC-880F-42B1-966A-5950E100C0C5}"/>
          </ac:spMkLst>
        </pc:spChg>
        <pc:spChg chg="mod">
          <ac:chgData name="MANUEL ALBERTO GUEVARA  NAJARRO" userId="dc0839a7-ef25-445d-88fe-29223dfab4a5" providerId="ADAL" clId="{98FB8A92-BCA7-48CA-8F11-2B151231262F}" dt="2021-06-17T20:42:18.456" v="390"/>
          <ac:spMkLst>
            <pc:docMk/>
            <pc:sldMk cId="919649173" sldId="628"/>
            <ac:spMk id="83" creationId="{6892FFCA-AF3C-40D8-9C24-3733E1DDAB13}"/>
          </ac:spMkLst>
        </pc:spChg>
        <pc:spChg chg="mod">
          <ac:chgData name="MANUEL ALBERTO GUEVARA  NAJARRO" userId="dc0839a7-ef25-445d-88fe-29223dfab4a5" providerId="ADAL" clId="{98FB8A92-BCA7-48CA-8F11-2B151231262F}" dt="2021-06-17T20:42:18.456" v="390"/>
          <ac:spMkLst>
            <pc:docMk/>
            <pc:sldMk cId="919649173" sldId="628"/>
            <ac:spMk id="84" creationId="{FAEFB07C-AE40-40FF-B010-9204EB333FF4}"/>
          </ac:spMkLst>
        </pc:spChg>
        <pc:spChg chg="mod">
          <ac:chgData name="MANUEL ALBERTO GUEVARA  NAJARRO" userId="dc0839a7-ef25-445d-88fe-29223dfab4a5" providerId="ADAL" clId="{98FB8A92-BCA7-48CA-8F11-2B151231262F}" dt="2021-06-17T20:42:18.456" v="390"/>
          <ac:spMkLst>
            <pc:docMk/>
            <pc:sldMk cId="919649173" sldId="628"/>
            <ac:spMk id="86" creationId="{55F5B025-837F-4E20-AAAB-FB042FA18B14}"/>
          </ac:spMkLst>
        </pc:spChg>
        <pc:spChg chg="mod">
          <ac:chgData name="MANUEL ALBERTO GUEVARA  NAJARRO" userId="dc0839a7-ef25-445d-88fe-29223dfab4a5" providerId="ADAL" clId="{98FB8A92-BCA7-48CA-8F11-2B151231262F}" dt="2021-06-17T20:42:18.456" v="390"/>
          <ac:spMkLst>
            <pc:docMk/>
            <pc:sldMk cId="919649173" sldId="628"/>
            <ac:spMk id="87" creationId="{8FA4E657-25DC-4290-A8A7-88803D19B166}"/>
          </ac:spMkLst>
        </pc:spChg>
        <pc:spChg chg="mod">
          <ac:chgData name="MANUEL ALBERTO GUEVARA  NAJARRO" userId="dc0839a7-ef25-445d-88fe-29223dfab4a5" providerId="ADAL" clId="{98FB8A92-BCA7-48CA-8F11-2B151231262F}" dt="2021-06-17T20:42:18.456" v="390"/>
          <ac:spMkLst>
            <pc:docMk/>
            <pc:sldMk cId="919649173" sldId="628"/>
            <ac:spMk id="89" creationId="{EA2C6A65-E953-4256-A6B8-E2BCF291242E}"/>
          </ac:spMkLst>
        </pc:spChg>
        <pc:spChg chg="mod">
          <ac:chgData name="MANUEL ALBERTO GUEVARA  NAJARRO" userId="dc0839a7-ef25-445d-88fe-29223dfab4a5" providerId="ADAL" clId="{98FB8A92-BCA7-48CA-8F11-2B151231262F}" dt="2021-06-17T20:42:18.456" v="390"/>
          <ac:spMkLst>
            <pc:docMk/>
            <pc:sldMk cId="919649173" sldId="628"/>
            <ac:spMk id="90" creationId="{4713A628-E2E8-48F3-9E61-C57779E2FAA5}"/>
          </ac:spMkLst>
        </pc:spChg>
        <pc:spChg chg="mod">
          <ac:chgData name="MANUEL ALBERTO GUEVARA  NAJARRO" userId="dc0839a7-ef25-445d-88fe-29223dfab4a5" providerId="ADAL" clId="{98FB8A92-BCA7-48CA-8F11-2B151231262F}" dt="2021-06-17T20:42:18.456" v="390"/>
          <ac:spMkLst>
            <pc:docMk/>
            <pc:sldMk cId="919649173" sldId="628"/>
            <ac:spMk id="92" creationId="{F7BA2125-CEA5-4EA7-B520-A6F9D24B375B}"/>
          </ac:spMkLst>
        </pc:spChg>
        <pc:spChg chg="mod">
          <ac:chgData name="MANUEL ALBERTO GUEVARA  NAJARRO" userId="dc0839a7-ef25-445d-88fe-29223dfab4a5" providerId="ADAL" clId="{98FB8A92-BCA7-48CA-8F11-2B151231262F}" dt="2021-06-17T20:42:18.456" v="390"/>
          <ac:spMkLst>
            <pc:docMk/>
            <pc:sldMk cId="919649173" sldId="628"/>
            <ac:spMk id="93" creationId="{5540C74B-995F-4425-AD55-FDF96DC01883}"/>
          </ac:spMkLst>
        </pc:spChg>
        <pc:spChg chg="mod">
          <ac:chgData name="MANUEL ALBERTO GUEVARA  NAJARRO" userId="dc0839a7-ef25-445d-88fe-29223dfab4a5" providerId="ADAL" clId="{98FB8A92-BCA7-48CA-8F11-2B151231262F}" dt="2021-06-17T20:42:18.456" v="390"/>
          <ac:spMkLst>
            <pc:docMk/>
            <pc:sldMk cId="919649173" sldId="628"/>
            <ac:spMk id="95" creationId="{DB789874-FE27-49C8-BF70-28B77CBB35BC}"/>
          </ac:spMkLst>
        </pc:spChg>
        <pc:spChg chg="mod">
          <ac:chgData name="MANUEL ALBERTO GUEVARA  NAJARRO" userId="dc0839a7-ef25-445d-88fe-29223dfab4a5" providerId="ADAL" clId="{98FB8A92-BCA7-48CA-8F11-2B151231262F}" dt="2021-06-17T20:42:18.456" v="390"/>
          <ac:spMkLst>
            <pc:docMk/>
            <pc:sldMk cId="919649173" sldId="628"/>
            <ac:spMk id="96" creationId="{22444700-F736-4B8E-A91A-CFC704BF1C6D}"/>
          </ac:spMkLst>
        </pc:spChg>
        <pc:spChg chg="mod">
          <ac:chgData name="MANUEL ALBERTO GUEVARA  NAJARRO" userId="dc0839a7-ef25-445d-88fe-29223dfab4a5" providerId="ADAL" clId="{98FB8A92-BCA7-48CA-8F11-2B151231262F}" dt="2021-06-17T20:42:18.456" v="390"/>
          <ac:spMkLst>
            <pc:docMk/>
            <pc:sldMk cId="919649173" sldId="628"/>
            <ac:spMk id="98" creationId="{0638949D-1782-46AE-8F68-EDC12190E185}"/>
          </ac:spMkLst>
        </pc:spChg>
        <pc:spChg chg="mod">
          <ac:chgData name="MANUEL ALBERTO GUEVARA  NAJARRO" userId="dc0839a7-ef25-445d-88fe-29223dfab4a5" providerId="ADAL" clId="{98FB8A92-BCA7-48CA-8F11-2B151231262F}" dt="2021-06-17T20:42:18.456" v="390"/>
          <ac:spMkLst>
            <pc:docMk/>
            <pc:sldMk cId="919649173" sldId="628"/>
            <ac:spMk id="99" creationId="{1B37FDA5-DDBE-4FE6-A294-ABE75A33B59A}"/>
          </ac:spMkLst>
        </pc:spChg>
        <pc:spChg chg="add mod">
          <ac:chgData name="MANUEL ALBERTO GUEVARA  NAJARRO" userId="dc0839a7-ef25-445d-88fe-29223dfab4a5" providerId="ADAL" clId="{98FB8A92-BCA7-48CA-8F11-2B151231262F}" dt="2021-06-17T20:43:49.838" v="401" actId="207"/>
          <ac:spMkLst>
            <pc:docMk/>
            <pc:sldMk cId="919649173" sldId="628"/>
            <ac:spMk id="100" creationId="{EE23E786-288D-4063-B6DE-FCF8963901D3}"/>
          </ac:spMkLst>
        </pc:spChg>
        <pc:spChg chg="add mod">
          <ac:chgData name="MANUEL ALBERTO GUEVARA  NAJARRO" userId="dc0839a7-ef25-445d-88fe-29223dfab4a5" providerId="ADAL" clId="{98FB8A92-BCA7-48CA-8F11-2B151231262F}" dt="2021-06-17T20:43:53.422" v="402" actId="207"/>
          <ac:spMkLst>
            <pc:docMk/>
            <pc:sldMk cId="919649173" sldId="628"/>
            <ac:spMk id="101" creationId="{DF1BC56D-A00D-4502-A921-4E8292DB5EFD}"/>
          </ac:spMkLst>
        </pc:spChg>
        <pc:spChg chg="add mod">
          <ac:chgData name="MANUEL ALBERTO GUEVARA  NAJARRO" userId="dc0839a7-ef25-445d-88fe-29223dfab4a5" providerId="ADAL" clId="{98FB8A92-BCA7-48CA-8F11-2B151231262F}" dt="2021-06-17T20:43:56.655" v="403" actId="207"/>
          <ac:spMkLst>
            <pc:docMk/>
            <pc:sldMk cId="919649173" sldId="628"/>
            <ac:spMk id="102" creationId="{F11A435F-8820-4187-865B-1764DFC30EC6}"/>
          </ac:spMkLst>
        </pc:spChg>
        <pc:spChg chg="add mod">
          <ac:chgData name="MANUEL ALBERTO GUEVARA  NAJARRO" userId="dc0839a7-ef25-445d-88fe-29223dfab4a5" providerId="ADAL" clId="{98FB8A92-BCA7-48CA-8F11-2B151231262F}" dt="2021-06-17T20:43:59.708" v="404" actId="207"/>
          <ac:spMkLst>
            <pc:docMk/>
            <pc:sldMk cId="919649173" sldId="628"/>
            <ac:spMk id="103" creationId="{12B498B4-C029-4CD9-AE68-3ADB1F6DC8E3}"/>
          </ac:spMkLst>
        </pc:spChg>
        <pc:spChg chg="add mod">
          <ac:chgData name="MANUEL ALBERTO GUEVARA  NAJARRO" userId="dc0839a7-ef25-445d-88fe-29223dfab4a5" providerId="ADAL" clId="{98FB8A92-BCA7-48CA-8F11-2B151231262F}" dt="2021-06-17T20:44:04.872" v="405" actId="207"/>
          <ac:spMkLst>
            <pc:docMk/>
            <pc:sldMk cId="919649173" sldId="628"/>
            <ac:spMk id="104" creationId="{762A8EF4-5D61-427D-869A-D968D0D1147B}"/>
          </ac:spMkLst>
        </pc:spChg>
        <pc:spChg chg="add mod">
          <ac:chgData name="MANUEL ALBERTO GUEVARA  NAJARRO" userId="dc0839a7-ef25-445d-88fe-29223dfab4a5" providerId="ADAL" clId="{98FB8A92-BCA7-48CA-8F11-2B151231262F}" dt="2021-06-17T20:44:21.954" v="408" actId="207"/>
          <ac:spMkLst>
            <pc:docMk/>
            <pc:sldMk cId="919649173" sldId="628"/>
            <ac:spMk id="105" creationId="{0E896E69-CCA5-4FDD-99C7-5103ECA11A36}"/>
          </ac:spMkLst>
        </pc:spChg>
        <pc:spChg chg="mod topLvl">
          <ac:chgData name="MANUEL ALBERTO GUEVARA  NAJARRO" userId="dc0839a7-ef25-445d-88fe-29223dfab4a5" providerId="ADAL" clId="{98FB8A92-BCA7-48CA-8F11-2B151231262F}" dt="2021-06-17T20:44:35.961" v="410" actId="165"/>
          <ac:spMkLst>
            <pc:docMk/>
            <pc:sldMk cId="919649173" sldId="628"/>
            <ac:spMk id="107" creationId="{3888E005-69E3-4F7A-A6C4-5E11AC7F7C47}"/>
          </ac:spMkLst>
        </pc:spChg>
        <pc:spChg chg="del mod topLvl">
          <ac:chgData name="MANUEL ALBERTO GUEVARA  NAJARRO" userId="dc0839a7-ef25-445d-88fe-29223dfab4a5" providerId="ADAL" clId="{98FB8A92-BCA7-48CA-8F11-2B151231262F}" dt="2021-06-17T20:44:39.406" v="411" actId="478"/>
          <ac:spMkLst>
            <pc:docMk/>
            <pc:sldMk cId="919649173" sldId="628"/>
            <ac:spMk id="108" creationId="{4F35FAD9-5DC8-4D3C-AFC3-214754B01052}"/>
          </ac:spMkLst>
        </pc:spChg>
        <pc:spChg chg="mod topLvl">
          <ac:chgData name="MANUEL ALBERTO GUEVARA  NAJARRO" userId="dc0839a7-ef25-445d-88fe-29223dfab4a5" providerId="ADAL" clId="{98FB8A92-BCA7-48CA-8F11-2B151231262F}" dt="2021-06-17T20:44:35.961" v="410" actId="165"/>
          <ac:spMkLst>
            <pc:docMk/>
            <pc:sldMk cId="919649173" sldId="628"/>
            <ac:spMk id="110" creationId="{EBA60768-82F1-4166-AD30-212EACDE6B29}"/>
          </ac:spMkLst>
        </pc:spChg>
        <pc:spChg chg="del mod topLvl">
          <ac:chgData name="MANUEL ALBERTO GUEVARA  NAJARRO" userId="dc0839a7-ef25-445d-88fe-29223dfab4a5" providerId="ADAL" clId="{98FB8A92-BCA7-48CA-8F11-2B151231262F}" dt="2021-06-17T20:44:39.406" v="411" actId="478"/>
          <ac:spMkLst>
            <pc:docMk/>
            <pc:sldMk cId="919649173" sldId="628"/>
            <ac:spMk id="111" creationId="{7BE09CA9-5BF8-4B3B-B473-68C13050EB62}"/>
          </ac:spMkLst>
        </pc:spChg>
        <pc:spChg chg="mod topLvl">
          <ac:chgData name="MANUEL ALBERTO GUEVARA  NAJARRO" userId="dc0839a7-ef25-445d-88fe-29223dfab4a5" providerId="ADAL" clId="{98FB8A92-BCA7-48CA-8F11-2B151231262F}" dt="2021-06-17T20:44:35.961" v="410" actId="165"/>
          <ac:spMkLst>
            <pc:docMk/>
            <pc:sldMk cId="919649173" sldId="628"/>
            <ac:spMk id="113" creationId="{029ABA49-E388-4DA2-9AF3-7C5B38BD7B16}"/>
          </ac:spMkLst>
        </pc:spChg>
        <pc:spChg chg="del mod topLvl">
          <ac:chgData name="MANUEL ALBERTO GUEVARA  NAJARRO" userId="dc0839a7-ef25-445d-88fe-29223dfab4a5" providerId="ADAL" clId="{98FB8A92-BCA7-48CA-8F11-2B151231262F}" dt="2021-06-17T20:44:39.406" v="411" actId="478"/>
          <ac:spMkLst>
            <pc:docMk/>
            <pc:sldMk cId="919649173" sldId="628"/>
            <ac:spMk id="114" creationId="{B6E8F782-1D0C-4D73-92AE-1C0A9E18FCA1}"/>
          </ac:spMkLst>
        </pc:spChg>
        <pc:spChg chg="mod topLvl">
          <ac:chgData name="MANUEL ALBERTO GUEVARA  NAJARRO" userId="dc0839a7-ef25-445d-88fe-29223dfab4a5" providerId="ADAL" clId="{98FB8A92-BCA7-48CA-8F11-2B151231262F}" dt="2021-06-17T20:44:35.961" v="410" actId="165"/>
          <ac:spMkLst>
            <pc:docMk/>
            <pc:sldMk cId="919649173" sldId="628"/>
            <ac:spMk id="116" creationId="{0C9B5BBB-3E9D-41B8-9904-1AC859041451}"/>
          </ac:spMkLst>
        </pc:spChg>
        <pc:spChg chg="del mod topLvl">
          <ac:chgData name="MANUEL ALBERTO GUEVARA  NAJARRO" userId="dc0839a7-ef25-445d-88fe-29223dfab4a5" providerId="ADAL" clId="{98FB8A92-BCA7-48CA-8F11-2B151231262F}" dt="2021-06-17T20:44:39.406" v="411" actId="478"/>
          <ac:spMkLst>
            <pc:docMk/>
            <pc:sldMk cId="919649173" sldId="628"/>
            <ac:spMk id="117" creationId="{3A0646E1-D799-40A5-B266-C4E276429C28}"/>
          </ac:spMkLst>
        </pc:spChg>
        <pc:spChg chg="mod topLvl">
          <ac:chgData name="MANUEL ALBERTO GUEVARA  NAJARRO" userId="dc0839a7-ef25-445d-88fe-29223dfab4a5" providerId="ADAL" clId="{98FB8A92-BCA7-48CA-8F11-2B151231262F}" dt="2021-06-17T20:44:35.961" v="410" actId="165"/>
          <ac:spMkLst>
            <pc:docMk/>
            <pc:sldMk cId="919649173" sldId="628"/>
            <ac:spMk id="119" creationId="{0507E863-C4A1-4E3A-88EE-B1F4057431E2}"/>
          </ac:spMkLst>
        </pc:spChg>
        <pc:spChg chg="del mod topLvl">
          <ac:chgData name="MANUEL ALBERTO GUEVARA  NAJARRO" userId="dc0839a7-ef25-445d-88fe-29223dfab4a5" providerId="ADAL" clId="{98FB8A92-BCA7-48CA-8F11-2B151231262F}" dt="2021-06-17T20:44:39.406" v="411" actId="478"/>
          <ac:spMkLst>
            <pc:docMk/>
            <pc:sldMk cId="919649173" sldId="628"/>
            <ac:spMk id="120" creationId="{A4E0A58F-3792-4255-8A1D-25258307AAFF}"/>
          </ac:spMkLst>
        </pc:spChg>
        <pc:spChg chg="mod topLvl">
          <ac:chgData name="MANUEL ALBERTO GUEVARA  NAJARRO" userId="dc0839a7-ef25-445d-88fe-29223dfab4a5" providerId="ADAL" clId="{98FB8A92-BCA7-48CA-8F11-2B151231262F}" dt="2021-06-17T20:44:35.961" v="410" actId="165"/>
          <ac:spMkLst>
            <pc:docMk/>
            <pc:sldMk cId="919649173" sldId="628"/>
            <ac:spMk id="122" creationId="{E9B955B7-1F99-4460-A9EC-89922F63D2BE}"/>
          </ac:spMkLst>
        </pc:spChg>
        <pc:spChg chg="del mod topLvl">
          <ac:chgData name="MANUEL ALBERTO GUEVARA  NAJARRO" userId="dc0839a7-ef25-445d-88fe-29223dfab4a5" providerId="ADAL" clId="{98FB8A92-BCA7-48CA-8F11-2B151231262F}" dt="2021-06-17T20:44:39.406" v="411" actId="478"/>
          <ac:spMkLst>
            <pc:docMk/>
            <pc:sldMk cId="919649173" sldId="628"/>
            <ac:spMk id="123" creationId="{68B53FD5-C864-490A-8044-ACD5BE39DCD8}"/>
          </ac:spMkLst>
        </pc:spChg>
        <pc:grpChg chg="del">
          <ac:chgData name="MANUEL ALBERTO GUEVARA  NAJARRO" userId="dc0839a7-ef25-445d-88fe-29223dfab4a5" providerId="ADAL" clId="{98FB8A92-BCA7-48CA-8F11-2B151231262F}" dt="2021-06-17T20:38:24.234" v="385" actId="478"/>
          <ac:grpSpMkLst>
            <pc:docMk/>
            <pc:sldMk cId="919649173" sldId="628"/>
            <ac:grpSpMk id="11" creationId="{2D5E2D38-B66D-47F0-84C9-5CCD2E91197D}"/>
          </ac:grpSpMkLst>
        </pc:grpChg>
        <pc:grpChg chg="add del mod">
          <ac:chgData name="MANUEL ALBERTO GUEVARA  NAJARRO" userId="dc0839a7-ef25-445d-88fe-29223dfab4a5" providerId="ADAL" clId="{98FB8A92-BCA7-48CA-8F11-2B151231262F}" dt="2021-06-17T20:42:17.417" v="389"/>
          <ac:grpSpMkLst>
            <pc:docMk/>
            <pc:sldMk cId="919649173" sldId="628"/>
            <ac:grpSpMk id="58" creationId="{2006213A-9438-4C2A-A42E-39380DEF54C0}"/>
          </ac:grpSpMkLst>
        </pc:grpChg>
        <pc:grpChg chg="add del mod">
          <ac:chgData name="MANUEL ALBERTO GUEVARA  NAJARRO" userId="dc0839a7-ef25-445d-88fe-29223dfab4a5" providerId="ADAL" clId="{98FB8A92-BCA7-48CA-8F11-2B151231262F}" dt="2021-06-17T20:42:17.417" v="389"/>
          <ac:grpSpMkLst>
            <pc:docMk/>
            <pc:sldMk cId="919649173" sldId="628"/>
            <ac:grpSpMk id="61" creationId="{F26FA1FE-D91F-4B46-BF92-034DB375A523}"/>
          </ac:grpSpMkLst>
        </pc:grpChg>
        <pc:grpChg chg="add del mod">
          <ac:chgData name="MANUEL ALBERTO GUEVARA  NAJARRO" userId="dc0839a7-ef25-445d-88fe-29223dfab4a5" providerId="ADAL" clId="{98FB8A92-BCA7-48CA-8F11-2B151231262F}" dt="2021-06-17T20:42:17.417" v="389"/>
          <ac:grpSpMkLst>
            <pc:docMk/>
            <pc:sldMk cId="919649173" sldId="628"/>
            <ac:grpSpMk id="64" creationId="{D868D821-805C-4A67-BCDA-8A16BCB1DB6C}"/>
          </ac:grpSpMkLst>
        </pc:grpChg>
        <pc:grpChg chg="add del mod">
          <ac:chgData name="MANUEL ALBERTO GUEVARA  NAJARRO" userId="dc0839a7-ef25-445d-88fe-29223dfab4a5" providerId="ADAL" clId="{98FB8A92-BCA7-48CA-8F11-2B151231262F}" dt="2021-06-17T20:42:17.417" v="389"/>
          <ac:grpSpMkLst>
            <pc:docMk/>
            <pc:sldMk cId="919649173" sldId="628"/>
            <ac:grpSpMk id="67" creationId="{944016BD-7C41-4D3A-A90E-BF49C7EE5775}"/>
          </ac:grpSpMkLst>
        </pc:grpChg>
        <pc:grpChg chg="add del mod">
          <ac:chgData name="MANUEL ALBERTO GUEVARA  NAJARRO" userId="dc0839a7-ef25-445d-88fe-29223dfab4a5" providerId="ADAL" clId="{98FB8A92-BCA7-48CA-8F11-2B151231262F}" dt="2021-06-17T20:42:17.417" v="389"/>
          <ac:grpSpMkLst>
            <pc:docMk/>
            <pc:sldMk cId="919649173" sldId="628"/>
            <ac:grpSpMk id="70" creationId="{CDA9BF2D-2EB3-4D2A-918D-98A4EE49EFC6}"/>
          </ac:grpSpMkLst>
        </pc:grpChg>
        <pc:grpChg chg="add del mod">
          <ac:chgData name="MANUEL ALBERTO GUEVARA  NAJARRO" userId="dc0839a7-ef25-445d-88fe-29223dfab4a5" providerId="ADAL" clId="{98FB8A92-BCA7-48CA-8F11-2B151231262F}" dt="2021-06-17T20:42:17.417" v="389"/>
          <ac:grpSpMkLst>
            <pc:docMk/>
            <pc:sldMk cId="919649173" sldId="628"/>
            <ac:grpSpMk id="73" creationId="{46FA19D1-A4FD-4E1C-8354-703443EA2E83}"/>
          </ac:grpSpMkLst>
        </pc:grpChg>
        <pc:grpChg chg="add del mod">
          <ac:chgData name="MANUEL ALBERTO GUEVARA  NAJARRO" userId="dc0839a7-ef25-445d-88fe-29223dfab4a5" providerId="ADAL" clId="{98FB8A92-BCA7-48CA-8F11-2B151231262F}" dt="2021-06-17T20:42:29.116" v="393"/>
          <ac:grpSpMkLst>
            <pc:docMk/>
            <pc:sldMk cId="919649173" sldId="628"/>
            <ac:grpSpMk id="82" creationId="{94DC1E2F-BA61-4C88-9028-AEC6E374BDBD}"/>
          </ac:grpSpMkLst>
        </pc:grpChg>
        <pc:grpChg chg="add del mod">
          <ac:chgData name="MANUEL ALBERTO GUEVARA  NAJARRO" userId="dc0839a7-ef25-445d-88fe-29223dfab4a5" providerId="ADAL" clId="{98FB8A92-BCA7-48CA-8F11-2B151231262F}" dt="2021-06-17T20:42:29.116" v="393"/>
          <ac:grpSpMkLst>
            <pc:docMk/>
            <pc:sldMk cId="919649173" sldId="628"/>
            <ac:grpSpMk id="85" creationId="{5AFABFF1-210C-4C75-8A45-1168D31C623F}"/>
          </ac:grpSpMkLst>
        </pc:grpChg>
        <pc:grpChg chg="add del mod">
          <ac:chgData name="MANUEL ALBERTO GUEVARA  NAJARRO" userId="dc0839a7-ef25-445d-88fe-29223dfab4a5" providerId="ADAL" clId="{98FB8A92-BCA7-48CA-8F11-2B151231262F}" dt="2021-06-17T20:42:29.116" v="393"/>
          <ac:grpSpMkLst>
            <pc:docMk/>
            <pc:sldMk cId="919649173" sldId="628"/>
            <ac:grpSpMk id="88" creationId="{20B1EB8A-2246-49FD-A155-DDDBD626484F}"/>
          </ac:grpSpMkLst>
        </pc:grpChg>
        <pc:grpChg chg="add del mod">
          <ac:chgData name="MANUEL ALBERTO GUEVARA  NAJARRO" userId="dc0839a7-ef25-445d-88fe-29223dfab4a5" providerId="ADAL" clId="{98FB8A92-BCA7-48CA-8F11-2B151231262F}" dt="2021-06-17T20:42:29.116" v="393"/>
          <ac:grpSpMkLst>
            <pc:docMk/>
            <pc:sldMk cId="919649173" sldId="628"/>
            <ac:grpSpMk id="91" creationId="{A5C491A4-B8E6-4775-833F-D5597ADAA9FE}"/>
          </ac:grpSpMkLst>
        </pc:grpChg>
        <pc:grpChg chg="add del mod">
          <ac:chgData name="MANUEL ALBERTO GUEVARA  NAJARRO" userId="dc0839a7-ef25-445d-88fe-29223dfab4a5" providerId="ADAL" clId="{98FB8A92-BCA7-48CA-8F11-2B151231262F}" dt="2021-06-17T20:42:29.116" v="393"/>
          <ac:grpSpMkLst>
            <pc:docMk/>
            <pc:sldMk cId="919649173" sldId="628"/>
            <ac:grpSpMk id="94" creationId="{9C7B4F96-E4E6-42B3-99E3-32F8DD0790CA}"/>
          </ac:grpSpMkLst>
        </pc:grpChg>
        <pc:grpChg chg="add del mod">
          <ac:chgData name="MANUEL ALBERTO GUEVARA  NAJARRO" userId="dc0839a7-ef25-445d-88fe-29223dfab4a5" providerId="ADAL" clId="{98FB8A92-BCA7-48CA-8F11-2B151231262F}" dt="2021-06-17T20:42:29.116" v="393"/>
          <ac:grpSpMkLst>
            <pc:docMk/>
            <pc:sldMk cId="919649173" sldId="628"/>
            <ac:grpSpMk id="97" creationId="{8702B808-DD04-4EBD-A379-86E958BA4F9A}"/>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06" creationId="{6F22634E-8FC2-4DCF-A1C9-7F79A65CDEE0}"/>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09" creationId="{A64B0702-E911-4E8C-A582-15F102990B8F}"/>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12" creationId="{CFC140E8-384B-4DEF-92B6-9251ECD2AF02}"/>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15" creationId="{B2F61095-88BE-415D-87B8-AB5BFB503206}"/>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18" creationId="{3088BD5D-D35E-4B9D-9D3A-7682BCD733DD}"/>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21" creationId="{AE068DBE-7023-4EB6-8447-F1C65740AC97}"/>
          </ac:grpSpMkLst>
        </pc:grpChg>
        <pc:picChg chg="add del mod">
          <ac:chgData name="MANUEL ALBERTO GUEVARA  NAJARRO" userId="dc0839a7-ef25-445d-88fe-29223dfab4a5" providerId="ADAL" clId="{98FB8A92-BCA7-48CA-8F11-2B151231262F}" dt="2021-06-17T20:43:10.367" v="398"/>
          <ac:picMkLst>
            <pc:docMk/>
            <pc:sldMk cId="919649173" sldId="628"/>
            <ac:picMk id="124" creationId="{408FF750-E9D5-4B96-98E8-0709751BFD9A}"/>
          </ac:picMkLst>
        </pc:picChg>
        <pc:picChg chg="add del mod">
          <ac:chgData name="MANUEL ALBERTO GUEVARA  NAJARRO" userId="dc0839a7-ef25-445d-88fe-29223dfab4a5" providerId="ADAL" clId="{98FB8A92-BCA7-48CA-8F11-2B151231262F}" dt="2021-06-17T20:43:44.377" v="400" actId="21"/>
          <ac:picMkLst>
            <pc:docMk/>
            <pc:sldMk cId="919649173" sldId="628"/>
            <ac:picMk id="125" creationId="{54F72207-80F4-487F-BEFA-F8DA0A141FFE}"/>
          </ac:picMkLst>
        </pc:picChg>
        <pc:picChg chg="add del mod">
          <ac:chgData name="MANUEL ALBERTO GUEVARA  NAJARRO" userId="dc0839a7-ef25-445d-88fe-29223dfab4a5" providerId="ADAL" clId="{98FB8A92-BCA7-48CA-8F11-2B151231262F}" dt="2021-06-17T20:43:44.377" v="400" actId="21"/>
          <ac:picMkLst>
            <pc:docMk/>
            <pc:sldMk cId="919649173" sldId="628"/>
            <ac:picMk id="126" creationId="{E9CAC084-DE54-4429-96EA-E17ECE835ADB}"/>
          </ac:picMkLst>
        </pc:picChg>
        <pc:picChg chg="add del mod">
          <ac:chgData name="MANUEL ALBERTO GUEVARA  NAJARRO" userId="dc0839a7-ef25-445d-88fe-29223dfab4a5" providerId="ADAL" clId="{98FB8A92-BCA7-48CA-8F11-2B151231262F}" dt="2021-06-17T20:43:44.377" v="400" actId="21"/>
          <ac:picMkLst>
            <pc:docMk/>
            <pc:sldMk cId="919649173" sldId="628"/>
            <ac:picMk id="127" creationId="{DF76B471-12BB-4F89-A5B7-E3A6643898BB}"/>
          </ac:picMkLst>
        </pc:picChg>
        <pc:picChg chg="add del mod">
          <ac:chgData name="MANUEL ALBERTO GUEVARA  NAJARRO" userId="dc0839a7-ef25-445d-88fe-29223dfab4a5" providerId="ADAL" clId="{98FB8A92-BCA7-48CA-8F11-2B151231262F}" dt="2021-06-17T20:43:44.377" v="400" actId="21"/>
          <ac:picMkLst>
            <pc:docMk/>
            <pc:sldMk cId="919649173" sldId="628"/>
            <ac:picMk id="128" creationId="{CC75EE25-5745-440F-BC88-EA5A0B5B80CD}"/>
          </ac:picMkLst>
        </pc:picChg>
        <pc:picChg chg="add del mod">
          <ac:chgData name="MANUEL ALBERTO GUEVARA  NAJARRO" userId="dc0839a7-ef25-445d-88fe-29223dfab4a5" providerId="ADAL" clId="{98FB8A92-BCA7-48CA-8F11-2B151231262F}" dt="2021-06-17T20:43:44.377" v="400" actId="21"/>
          <ac:picMkLst>
            <pc:docMk/>
            <pc:sldMk cId="919649173" sldId="628"/>
            <ac:picMk id="129" creationId="{122500E8-7427-43A3-AEA1-A953031828F9}"/>
          </ac:picMkLst>
        </pc:picChg>
        <pc:picChg chg="add del mod">
          <ac:chgData name="MANUEL ALBERTO GUEVARA  NAJARRO" userId="dc0839a7-ef25-445d-88fe-29223dfab4a5" providerId="ADAL" clId="{98FB8A92-BCA7-48CA-8F11-2B151231262F}" dt="2021-06-17T20:43:44.377" v="400" actId="21"/>
          <ac:picMkLst>
            <pc:docMk/>
            <pc:sldMk cId="919649173" sldId="628"/>
            <ac:picMk id="130" creationId="{58C93FEE-DE88-48CD-88BC-F1508578CA8A}"/>
          </ac:picMkLst>
        </pc:picChg>
        <pc:picChg chg="add mod">
          <ac:chgData name="MANUEL ALBERTO GUEVARA  NAJARRO" userId="dc0839a7-ef25-445d-88fe-29223dfab4a5" providerId="ADAL" clId="{98FB8A92-BCA7-48CA-8F11-2B151231262F}" dt="2021-06-17T20:44:22.871" v="409"/>
          <ac:picMkLst>
            <pc:docMk/>
            <pc:sldMk cId="919649173" sldId="628"/>
            <ac:picMk id="131" creationId="{E26A2ED5-5032-4F32-861C-995D719B18F3}"/>
          </ac:picMkLst>
        </pc:picChg>
        <pc:picChg chg="add mod">
          <ac:chgData name="MANUEL ALBERTO GUEVARA  NAJARRO" userId="dc0839a7-ef25-445d-88fe-29223dfab4a5" providerId="ADAL" clId="{98FB8A92-BCA7-48CA-8F11-2B151231262F}" dt="2021-06-17T20:44:22.871" v="409"/>
          <ac:picMkLst>
            <pc:docMk/>
            <pc:sldMk cId="919649173" sldId="628"/>
            <ac:picMk id="132" creationId="{7FFD304D-F441-44E3-B840-E3FBA4BB3CA6}"/>
          </ac:picMkLst>
        </pc:picChg>
        <pc:picChg chg="add mod">
          <ac:chgData name="MANUEL ALBERTO GUEVARA  NAJARRO" userId="dc0839a7-ef25-445d-88fe-29223dfab4a5" providerId="ADAL" clId="{98FB8A92-BCA7-48CA-8F11-2B151231262F}" dt="2021-06-17T20:44:22.871" v="409"/>
          <ac:picMkLst>
            <pc:docMk/>
            <pc:sldMk cId="919649173" sldId="628"/>
            <ac:picMk id="133" creationId="{82B8083F-99CE-4CA6-B2EE-C630B4911387}"/>
          </ac:picMkLst>
        </pc:picChg>
        <pc:picChg chg="add mod">
          <ac:chgData name="MANUEL ALBERTO GUEVARA  NAJARRO" userId="dc0839a7-ef25-445d-88fe-29223dfab4a5" providerId="ADAL" clId="{98FB8A92-BCA7-48CA-8F11-2B151231262F}" dt="2021-06-17T20:44:22.871" v="409"/>
          <ac:picMkLst>
            <pc:docMk/>
            <pc:sldMk cId="919649173" sldId="628"/>
            <ac:picMk id="134" creationId="{6251AD4A-A3D7-4CB9-A05B-E777662F6397}"/>
          </ac:picMkLst>
        </pc:picChg>
        <pc:picChg chg="add mod">
          <ac:chgData name="MANUEL ALBERTO GUEVARA  NAJARRO" userId="dc0839a7-ef25-445d-88fe-29223dfab4a5" providerId="ADAL" clId="{98FB8A92-BCA7-48CA-8F11-2B151231262F}" dt="2021-06-17T20:44:22.871" v="409"/>
          <ac:picMkLst>
            <pc:docMk/>
            <pc:sldMk cId="919649173" sldId="628"/>
            <ac:picMk id="135" creationId="{F3902A19-D4CB-4E91-84BC-38BBE04E1EDB}"/>
          </ac:picMkLst>
        </pc:picChg>
        <pc:picChg chg="add mod">
          <ac:chgData name="MANUEL ALBERTO GUEVARA  NAJARRO" userId="dc0839a7-ef25-445d-88fe-29223dfab4a5" providerId="ADAL" clId="{98FB8A92-BCA7-48CA-8F11-2B151231262F}" dt="2021-06-17T20:44:22.871" v="409"/>
          <ac:picMkLst>
            <pc:docMk/>
            <pc:sldMk cId="919649173" sldId="628"/>
            <ac:picMk id="136" creationId="{9F8872A5-0E0C-4FAA-B0D6-B9B0C7ADD7D1}"/>
          </ac:picMkLst>
        </pc:picChg>
        <pc:cxnChg chg="mod">
          <ac:chgData name="MANUEL ALBERTO GUEVARA  NAJARRO" userId="dc0839a7-ef25-445d-88fe-29223dfab4a5" providerId="ADAL" clId="{98FB8A92-BCA7-48CA-8F11-2B151231262F}" dt="2021-06-17T20:38:24.234" v="385" actId="478"/>
          <ac:cxnSpMkLst>
            <pc:docMk/>
            <pc:sldMk cId="919649173" sldId="628"/>
            <ac:cxnSpMk id="32" creationId="{9C81D184-C640-498C-BC04-06769E6200E5}"/>
          </ac:cxnSpMkLst>
        </pc:cxnChg>
        <pc:cxnChg chg="mod">
          <ac:chgData name="MANUEL ALBERTO GUEVARA  NAJARRO" userId="dc0839a7-ef25-445d-88fe-29223dfab4a5" providerId="ADAL" clId="{98FB8A92-BCA7-48CA-8F11-2B151231262F}" dt="2021-06-17T20:38:24.234" v="385" actId="478"/>
          <ac:cxnSpMkLst>
            <pc:docMk/>
            <pc:sldMk cId="919649173" sldId="628"/>
            <ac:cxnSpMk id="38" creationId="{2C8A69AA-E82C-4EBD-9B99-3D670B85943C}"/>
          </ac:cxnSpMkLst>
        </pc:cxnChg>
        <pc:cxnChg chg="mod">
          <ac:chgData name="MANUEL ALBERTO GUEVARA  NAJARRO" userId="dc0839a7-ef25-445d-88fe-29223dfab4a5" providerId="ADAL" clId="{98FB8A92-BCA7-48CA-8F11-2B151231262F}" dt="2021-06-17T20:38:24.234" v="385" actId="478"/>
          <ac:cxnSpMkLst>
            <pc:docMk/>
            <pc:sldMk cId="919649173" sldId="628"/>
            <ac:cxnSpMk id="42" creationId="{13FF14DD-D98E-49B3-A9BA-8A48E3AC0CED}"/>
          </ac:cxnSpMkLst>
        </pc:cxnChg>
        <pc:cxnChg chg="mod">
          <ac:chgData name="MANUEL ALBERTO GUEVARA  NAJARRO" userId="dc0839a7-ef25-445d-88fe-29223dfab4a5" providerId="ADAL" clId="{98FB8A92-BCA7-48CA-8F11-2B151231262F}" dt="2021-06-17T20:38:24.234" v="385" actId="478"/>
          <ac:cxnSpMkLst>
            <pc:docMk/>
            <pc:sldMk cId="919649173" sldId="628"/>
            <ac:cxnSpMk id="43" creationId="{E769F480-F72A-4BBD-986D-168843B3E43B}"/>
          </ac:cxnSpMkLst>
        </pc:cxnChg>
      </pc:sldChg>
      <pc:sldChg chg="addSp delSp modSp add del mod">
        <pc:chgData name="MANUEL ALBERTO GUEVARA  NAJARRO" userId="dc0839a7-ef25-445d-88fe-29223dfab4a5" providerId="ADAL" clId="{98FB8A92-BCA7-48CA-8F11-2B151231262F}" dt="2021-06-17T20:59:02.882" v="650" actId="47"/>
        <pc:sldMkLst>
          <pc:docMk/>
          <pc:sldMk cId="1108146528" sldId="629"/>
        </pc:sldMkLst>
        <pc:spChg chg="add del mod">
          <ac:chgData name="MANUEL ALBERTO GUEVARA  NAJARRO" userId="dc0839a7-ef25-445d-88fe-29223dfab4a5" providerId="ADAL" clId="{98FB8A92-BCA7-48CA-8F11-2B151231262F}" dt="2021-06-17T20:45:34.707" v="415"/>
          <ac:spMkLst>
            <pc:docMk/>
            <pc:sldMk cId="1108146528" sldId="629"/>
            <ac:spMk id="22" creationId="{279408E2-220A-462D-AFE7-539E0D7063A3}"/>
          </ac:spMkLst>
        </pc:spChg>
        <pc:spChg chg="add del mod">
          <ac:chgData name="MANUEL ALBERTO GUEVARA  NAJARRO" userId="dc0839a7-ef25-445d-88fe-29223dfab4a5" providerId="ADAL" clId="{98FB8A92-BCA7-48CA-8F11-2B151231262F}" dt="2021-06-17T20:45:34.707" v="415"/>
          <ac:spMkLst>
            <pc:docMk/>
            <pc:sldMk cId="1108146528" sldId="629"/>
            <ac:spMk id="23" creationId="{04438386-D8AF-45A9-9260-79AB20ED98CE}"/>
          </ac:spMkLst>
        </pc:spChg>
        <pc:spChg chg="add del mod">
          <ac:chgData name="MANUEL ALBERTO GUEVARA  NAJARRO" userId="dc0839a7-ef25-445d-88fe-29223dfab4a5" providerId="ADAL" clId="{98FB8A92-BCA7-48CA-8F11-2B151231262F}" dt="2021-06-17T20:45:34.707" v="415"/>
          <ac:spMkLst>
            <pc:docMk/>
            <pc:sldMk cId="1108146528" sldId="629"/>
            <ac:spMk id="24" creationId="{DE5ABE62-F688-4419-9697-A15C3C1B2FD5}"/>
          </ac:spMkLst>
        </pc:spChg>
        <pc:spChg chg="add del mod">
          <ac:chgData name="MANUEL ALBERTO GUEVARA  NAJARRO" userId="dc0839a7-ef25-445d-88fe-29223dfab4a5" providerId="ADAL" clId="{98FB8A92-BCA7-48CA-8F11-2B151231262F}" dt="2021-06-17T20:45:34.707" v="415"/>
          <ac:spMkLst>
            <pc:docMk/>
            <pc:sldMk cId="1108146528" sldId="629"/>
            <ac:spMk id="25" creationId="{76D3561D-EB84-45E9-926C-8BE14F9CE100}"/>
          </ac:spMkLst>
        </pc:spChg>
        <pc:spChg chg="add del mod">
          <ac:chgData name="MANUEL ALBERTO GUEVARA  NAJARRO" userId="dc0839a7-ef25-445d-88fe-29223dfab4a5" providerId="ADAL" clId="{98FB8A92-BCA7-48CA-8F11-2B151231262F}" dt="2021-06-17T20:45:34.707" v="415"/>
          <ac:spMkLst>
            <pc:docMk/>
            <pc:sldMk cId="1108146528" sldId="629"/>
            <ac:spMk id="26" creationId="{7682CED4-A6CF-4219-A64D-366E1B4BC029}"/>
          </ac:spMkLst>
        </pc:spChg>
        <pc:spChg chg="add del mod">
          <ac:chgData name="MANUEL ALBERTO GUEVARA  NAJARRO" userId="dc0839a7-ef25-445d-88fe-29223dfab4a5" providerId="ADAL" clId="{98FB8A92-BCA7-48CA-8F11-2B151231262F}" dt="2021-06-17T20:45:34.707" v="415"/>
          <ac:spMkLst>
            <pc:docMk/>
            <pc:sldMk cId="1108146528" sldId="629"/>
            <ac:spMk id="27" creationId="{2C9080CB-32F3-4AE7-BE93-62CD6B5C8309}"/>
          </ac:spMkLst>
        </pc:spChg>
        <pc:spChg chg="add del mod">
          <ac:chgData name="MANUEL ALBERTO GUEVARA  NAJARRO" userId="dc0839a7-ef25-445d-88fe-29223dfab4a5" providerId="ADAL" clId="{98FB8A92-BCA7-48CA-8F11-2B151231262F}" dt="2021-06-17T20:45:34.707" v="415"/>
          <ac:spMkLst>
            <pc:docMk/>
            <pc:sldMk cId="1108146528" sldId="629"/>
            <ac:spMk id="28" creationId="{F0A4331F-177A-4486-B971-D683C80C9104}"/>
          </ac:spMkLst>
        </pc:spChg>
        <pc:spChg chg="add del mod">
          <ac:chgData name="MANUEL ALBERTO GUEVARA  NAJARRO" userId="dc0839a7-ef25-445d-88fe-29223dfab4a5" providerId="ADAL" clId="{98FB8A92-BCA7-48CA-8F11-2B151231262F}" dt="2021-06-17T20:45:34.707" v="415"/>
          <ac:spMkLst>
            <pc:docMk/>
            <pc:sldMk cId="1108146528" sldId="629"/>
            <ac:spMk id="29" creationId="{80467875-9AC5-4F85-BCBD-E9F45051D103}"/>
          </ac:spMkLst>
        </pc:spChg>
        <pc:spChg chg="add del mod">
          <ac:chgData name="MANUEL ALBERTO GUEVARA  NAJARRO" userId="dc0839a7-ef25-445d-88fe-29223dfab4a5" providerId="ADAL" clId="{98FB8A92-BCA7-48CA-8F11-2B151231262F}" dt="2021-06-17T20:45:34.707" v="415"/>
          <ac:spMkLst>
            <pc:docMk/>
            <pc:sldMk cId="1108146528" sldId="629"/>
            <ac:spMk id="30" creationId="{CB26EEE9-F214-431B-9569-6F720FA493AB}"/>
          </ac:spMkLst>
        </pc:spChg>
        <pc:spChg chg="add del mod">
          <ac:chgData name="MANUEL ALBERTO GUEVARA  NAJARRO" userId="dc0839a7-ef25-445d-88fe-29223dfab4a5" providerId="ADAL" clId="{98FB8A92-BCA7-48CA-8F11-2B151231262F}" dt="2021-06-17T20:45:34.707" v="415"/>
          <ac:spMkLst>
            <pc:docMk/>
            <pc:sldMk cId="1108146528" sldId="629"/>
            <ac:spMk id="31" creationId="{D502E5B7-A814-402B-BCDA-BDA583093D59}"/>
          </ac:spMkLst>
        </pc:spChg>
        <pc:spChg chg="add del mod">
          <ac:chgData name="MANUEL ALBERTO GUEVARA  NAJARRO" userId="dc0839a7-ef25-445d-88fe-29223dfab4a5" providerId="ADAL" clId="{98FB8A92-BCA7-48CA-8F11-2B151231262F}" dt="2021-06-17T20:45:34.707" v="415"/>
          <ac:spMkLst>
            <pc:docMk/>
            <pc:sldMk cId="1108146528" sldId="629"/>
            <ac:spMk id="32" creationId="{2EEE8ED9-4AEF-4E3C-A59A-CCEC78D4B2BC}"/>
          </ac:spMkLst>
        </pc:spChg>
        <pc:spChg chg="add del mod">
          <ac:chgData name="MANUEL ALBERTO GUEVARA  NAJARRO" userId="dc0839a7-ef25-445d-88fe-29223dfab4a5" providerId="ADAL" clId="{98FB8A92-BCA7-48CA-8F11-2B151231262F}" dt="2021-06-17T20:45:34.707" v="415"/>
          <ac:spMkLst>
            <pc:docMk/>
            <pc:sldMk cId="1108146528" sldId="629"/>
            <ac:spMk id="33" creationId="{E5F585AF-A511-446B-9CBA-130A99678D23}"/>
          </ac:spMkLst>
        </pc:spChg>
        <pc:spChg chg="add del mod">
          <ac:chgData name="MANUEL ALBERTO GUEVARA  NAJARRO" userId="dc0839a7-ef25-445d-88fe-29223dfab4a5" providerId="ADAL" clId="{98FB8A92-BCA7-48CA-8F11-2B151231262F}" dt="2021-06-17T20:45:34.707" v="415"/>
          <ac:spMkLst>
            <pc:docMk/>
            <pc:sldMk cId="1108146528" sldId="629"/>
            <ac:spMk id="34" creationId="{9F85B130-2956-4DCD-B1AD-3FA6C3863507}"/>
          </ac:spMkLst>
        </pc:spChg>
        <pc:spChg chg="add del mod">
          <ac:chgData name="MANUEL ALBERTO GUEVARA  NAJARRO" userId="dc0839a7-ef25-445d-88fe-29223dfab4a5" providerId="ADAL" clId="{98FB8A92-BCA7-48CA-8F11-2B151231262F}" dt="2021-06-17T20:45:34.707" v="415"/>
          <ac:spMkLst>
            <pc:docMk/>
            <pc:sldMk cId="1108146528" sldId="629"/>
            <ac:spMk id="35" creationId="{F60F1AC2-0687-4D54-833C-6FC35BEC42B4}"/>
          </ac:spMkLst>
        </pc:spChg>
        <pc:spChg chg="add del mod">
          <ac:chgData name="MANUEL ALBERTO GUEVARA  NAJARRO" userId="dc0839a7-ef25-445d-88fe-29223dfab4a5" providerId="ADAL" clId="{98FB8A92-BCA7-48CA-8F11-2B151231262F}" dt="2021-06-17T20:45:34.707" v="415"/>
          <ac:spMkLst>
            <pc:docMk/>
            <pc:sldMk cId="1108146528" sldId="629"/>
            <ac:spMk id="36" creationId="{9DE0066B-C501-4559-8F95-2FF09CE11075}"/>
          </ac:spMkLst>
        </pc:spChg>
        <pc:spChg chg="add del mod">
          <ac:chgData name="MANUEL ALBERTO GUEVARA  NAJARRO" userId="dc0839a7-ef25-445d-88fe-29223dfab4a5" providerId="ADAL" clId="{98FB8A92-BCA7-48CA-8F11-2B151231262F}" dt="2021-06-17T20:45:34.707" v="415"/>
          <ac:spMkLst>
            <pc:docMk/>
            <pc:sldMk cId="1108146528" sldId="629"/>
            <ac:spMk id="37" creationId="{7135C2B3-8BCD-4BDC-8229-D746A733AC9A}"/>
          </ac:spMkLst>
        </pc:spChg>
        <pc:spChg chg="add del mod">
          <ac:chgData name="MANUEL ALBERTO GUEVARA  NAJARRO" userId="dc0839a7-ef25-445d-88fe-29223dfab4a5" providerId="ADAL" clId="{98FB8A92-BCA7-48CA-8F11-2B151231262F}" dt="2021-06-17T20:45:34.707" v="415"/>
          <ac:spMkLst>
            <pc:docMk/>
            <pc:sldMk cId="1108146528" sldId="629"/>
            <ac:spMk id="38" creationId="{0E44B549-B04E-49EE-8984-C7D6C3A210DF}"/>
          </ac:spMkLst>
        </pc:spChg>
        <pc:spChg chg="add mod">
          <ac:chgData name="MANUEL ALBERTO GUEVARA  NAJARRO" userId="dc0839a7-ef25-445d-88fe-29223dfab4a5" providerId="ADAL" clId="{98FB8A92-BCA7-48CA-8F11-2B151231262F}" dt="2021-06-17T20:47:23.076" v="446" actId="1037"/>
          <ac:spMkLst>
            <pc:docMk/>
            <pc:sldMk cId="1108146528" sldId="629"/>
            <ac:spMk id="39" creationId="{ACC695CE-44CC-4B6E-A480-F9F483B6AB96}"/>
          </ac:spMkLst>
        </pc:spChg>
        <pc:spChg chg="add mod">
          <ac:chgData name="MANUEL ALBERTO GUEVARA  NAJARRO" userId="dc0839a7-ef25-445d-88fe-29223dfab4a5" providerId="ADAL" clId="{98FB8A92-BCA7-48CA-8F11-2B151231262F}" dt="2021-06-17T20:50:01.777" v="504" actId="1035"/>
          <ac:spMkLst>
            <pc:docMk/>
            <pc:sldMk cId="1108146528" sldId="629"/>
            <ac:spMk id="40" creationId="{C355B0CF-6879-4060-9B65-E091EA5B23D9}"/>
          </ac:spMkLst>
        </pc:spChg>
        <pc:spChg chg="add del mod">
          <ac:chgData name="MANUEL ALBERTO GUEVARA  NAJARRO" userId="dc0839a7-ef25-445d-88fe-29223dfab4a5" providerId="ADAL" clId="{98FB8A92-BCA7-48CA-8F11-2B151231262F}" dt="2021-06-17T20:46:19.877" v="423" actId="478"/>
          <ac:spMkLst>
            <pc:docMk/>
            <pc:sldMk cId="1108146528" sldId="629"/>
            <ac:spMk id="41" creationId="{D4B932D7-C73A-4F80-99E8-F9AB77348FCA}"/>
          </ac:spMkLst>
        </pc:spChg>
        <pc:spChg chg="add mod">
          <ac:chgData name="MANUEL ALBERTO GUEVARA  NAJARRO" userId="dc0839a7-ef25-445d-88fe-29223dfab4a5" providerId="ADAL" clId="{98FB8A92-BCA7-48CA-8F11-2B151231262F}" dt="2021-06-17T20:47:35.097" v="455" actId="1038"/>
          <ac:spMkLst>
            <pc:docMk/>
            <pc:sldMk cId="1108146528" sldId="629"/>
            <ac:spMk id="42" creationId="{E7D2B2B0-17C2-4943-8E20-4437192CAD2F}"/>
          </ac:spMkLst>
        </pc:spChg>
        <pc:spChg chg="add mod">
          <ac:chgData name="MANUEL ALBERTO GUEVARA  NAJARRO" userId="dc0839a7-ef25-445d-88fe-29223dfab4a5" providerId="ADAL" clId="{98FB8A92-BCA7-48CA-8F11-2B151231262F}" dt="2021-06-17T20:50:01.777" v="504" actId="1035"/>
          <ac:spMkLst>
            <pc:docMk/>
            <pc:sldMk cId="1108146528" sldId="629"/>
            <ac:spMk id="43" creationId="{F924FD13-0A7D-416A-BA1A-CB3B19374B83}"/>
          </ac:spMkLst>
        </pc:spChg>
        <pc:spChg chg="add del mod">
          <ac:chgData name="MANUEL ALBERTO GUEVARA  NAJARRO" userId="dc0839a7-ef25-445d-88fe-29223dfab4a5" providerId="ADAL" clId="{98FB8A92-BCA7-48CA-8F11-2B151231262F}" dt="2021-06-17T20:46:19.877" v="423" actId="478"/>
          <ac:spMkLst>
            <pc:docMk/>
            <pc:sldMk cId="1108146528" sldId="629"/>
            <ac:spMk id="44" creationId="{B3866260-1651-4807-8EA5-A0AEC8028581}"/>
          </ac:spMkLst>
        </pc:spChg>
        <pc:spChg chg="add mod">
          <ac:chgData name="MANUEL ALBERTO GUEVARA  NAJARRO" userId="dc0839a7-ef25-445d-88fe-29223dfab4a5" providerId="ADAL" clId="{98FB8A92-BCA7-48CA-8F11-2B151231262F}" dt="2021-06-17T20:47:23.076" v="446" actId="1037"/>
          <ac:spMkLst>
            <pc:docMk/>
            <pc:sldMk cId="1108146528" sldId="629"/>
            <ac:spMk id="45" creationId="{A11AFCFC-2540-47C6-B450-9F3938378212}"/>
          </ac:spMkLst>
        </pc:spChg>
        <pc:spChg chg="add del mod">
          <ac:chgData name="MANUEL ALBERTO GUEVARA  NAJARRO" userId="dc0839a7-ef25-445d-88fe-29223dfab4a5" providerId="ADAL" clId="{98FB8A92-BCA7-48CA-8F11-2B151231262F}" dt="2021-06-17T20:50:04.402" v="505" actId="478"/>
          <ac:spMkLst>
            <pc:docMk/>
            <pc:sldMk cId="1108146528" sldId="629"/>
            <ac:spMk id="46" creationId="{0E35263E-6331-44AB-A943-D26438CCAA9C}"/>
          </ac:spMkLst>
        </pc:spChg>
        <pc:spChg chg="add del mod">
          <ac:chgData name="MANUEL ALBERTO GUEVARA  NAJARRO" userId="dc0839a7-ef25-445d-88fe-29223dfab4a5" providerId="ADAL" clId="{98FB8A92-BCA7-48CA-8F11-2B151231262F}" dt="2021-06-17T20:46:19.877" v="423" actId="478"/>
          <ac:spMkLst>
            <pc:docMk/>
            <pc:sldMk cId="1108146528" sldId="629"/>
            <ac:spMk id="47" creationId="{6B92C311-0F48-4D60-B8FB-1A856F9091FD}"/>
          </ac:spMkLst>
        </pc:spChg>
        <pc:spChg chg="add mod">
          <ac:chgData name="MANUEL ALBERTO GUEVARA  NAJARRO" userId="dc0839a7-ef25-445d-88fe-29223dfab4a5" providerId="ADAL" clId="{98FB8A92-BCA7-48CA-8F11-2B151231262F}" dt="2021-06-17T20:47:35.097" v="455" actId="1038"/>
          <ac:spMkLst>
            <pc:docMk/>
            <pc:sldMk cId="1108146528" sldId="629"/>
            <ac:spMk id="48" creationId="{623F76FC-39AA-46BA-9428-0000BF320917}"/>
          </ac:spMkLst>
        </pc:spChg>
        <pc:spChg chg="add del mod">
          <ac:chgData name="MANUEL ALBERTO GUEVARA  NAJARRO" userId="dc0839a7-ef25-445d-88fe-29223dfab4a5" providerId="ADAL" clId="{98FB8A92-BCA7-48CA-8F11-2B151231262F}" dt="2021-06-17T20:50:04.402" v="505" actId="478"/>
          <ac:spMkLst>
            <pc:docMk/>
            <pc:sldMk cId="1108146528" sldId="629"/>
            <ac:spMk id="49" creationId="{3941BB46-F846-411E-83AF-59E30F5F19DE}"/>
          </ac:spMkLst>
        </pc:spChg>
        <pc:spChg chg="add del mod">
          <ac:chgData name="MANUEL ALBERTO GUEVARA  NAJARRO" userId="dc0839a7-ef25-445d-88fe-29223dfab4a5" providerId="ADAL" clId="{98FB8A92-BCA7-48CA-8F11-2B151231262F}" dt="2021-06-17T20:46:19.877" v="423" actId="478"/>
          <ac:spMkLst>
            <pc:docMk/>
            <pc:sldMk cId="1108146528" sldId="629"/>
            <ac:spMk id="50" creationId="{87A4597C-749A-442C-B144-EB899A14801C}"/>
          </ac:spMkLst>
        </pc:spChg>
        <pc:spChg chg="add mod">
          <ac:chgData name="MANUEL ALBERTO GUEVARA  NAJARRO" userId="dc0839a7-ef25-445d-88fe-29223dfab4a5" providerId="ADAL" clId="{98FB8A92-BCA7-48CA-8F11-2B151231262F}" dt="2021-06-17T20:50:40.147" v="599" actId="790"/>
          <ac:spMkLst>
            <pc:docMk/>
            <pc:sldMk cId="1108146528" sldId="629"/>
            <ac:spMk id="55" creationId="{44EFE15E-4CBC-4AC5-974A-C4C18972DD37}"/>
          </ac:spMkLst>
        </pc:spChg>
        <pc:spChg chg="add mod">
          <ac:chgData name="MANUEL ALBERTO GUEVARA  NAJARRO" userId="dc0839a7-ef25-445d-88fe-29223dfab4a5" providerId="ADAL" clId="{98FB8A92-BCA7-48CA-8F11-2B151231262F}" dt="2021-06-17T20:51:49.327" v="625" actId="14100"/>
          <ac:spMkLst>
            <pc:docMk/>
            <pc:sldMk cId="1108146528" sldId="629"/>
            <ac:spMk id="56" creationId="{DAEE2C90-2FD8-4EA6-AA4D-843E87469421}"/>
          </ac:spMkLst>
        </pc:spChg>
        <pc:spChg chg="del">
          <ac:chgData name="MANUEL ALBERTO GUEVARA  NAJARRO" userId="dc0839a7-ef25-445d-88fe-29223dfab4a5" providerId="ADAL" clId="{98FB8A92-BCA7-48CA-8F11-2B151231262F}" dt="2021-06-17T20:45:15.511" v="413" actId="478"/>
          <ac:spMkLst>
            <pc:docMk/>
            <pc:sldMk cId="1108146528" sldId="629"/>
            <ac:spMk id="100" creationId="{EE23E786-288D-4063-B6DE-FCF8963901D3}"/>
          </ac:spMkLst>
        </pc:spChg>
        <pc:spChg chg="del">
          <ac:chgData name="MANUEL ALBERTO GUEVARA  NAJARRO" userId="dc0839a7-ef25-445d-88fe-29223dfab4a5" providerId="ADAL" clId="{98FB8A92-BCA7-48CA-8F11-2B151231262F}" dt="2021-06-17T20:45:15.511" v="413" actId="478"/>
          <ac:spMkLst>
            <pc:docMk/>
            <pc:sldMk cId="1108146528" sldId="629"/>
            <ac:spMk id="101" creationId="{DF1BC56D-A00D-4502-A921-4E8292DB5EFD}"/>
          </ac:spMkLst>
        </pc:spChg>
        <pc:spChg chg="del">
          <ac:chgData name="MANUEL ALBERTO GUEVARA  NAJARRO" userId="dc0839a7-ef25-445d-88fe-29223dfab4a5" providerId="ADAL" clId="{98FB8A92-BCA7-48CA-8F11-2B151231262F}" dt="2021-06-17T20:45:15.511" v="413" actId="478"/>
          <ac:spMkLst>
            <pc:docMk/>
            <pc:sldMk cId="1108146528" sldId="629"/>
            <ac:spMk id="102" creationId="{F11A435F-8820-4187-865B-1764DFC30EC6}"/>
          </ac:spMkLst>
        </pc:spChg>
        <pc:spChg chg="del">
          <ac:chgData name="MANUEL ALBERTO GUEVARA  NAJARRO" userId="dc0839a7-ef25-445d-88fe-29223dfab4a5" providerId="ADAL" clId="{98FB8A92-BCA7-48CA-8F11-2B151231262F}" dt="2021-06-17T20:45:15.511" v="413" actId="478"/>
          <ac:spMkLst>
            <pc:docMk/>
            <pc:sldMk cId="1108146528" sldId="629"/>
            <ac:spMk id="103" creationId="{12B498B4-C029-4CD9-AE68-3ADB1F6DC8E3}"/>
          </ac:spMkLst>
        </pc:spChg>
        <pc:spChg chg="del">
          <ac:chgData name="MANUEL ALBERTO GUEVARA  NAJARRO" userId="dc0839a7-ef25-445d-88fe-29223dfab4a5" providerId="ADAL" clId="{98FB8A92-BCA7-48CA-8F11-2B151231262F}" dt="2021-06-17T20:45:15.511" v="413" actId="478"/>
          <ac:spMkLst>
            <pc:docMk/>
            <pc:sldMk cId="1108146528" sldId="629"/>
            <ac:spMk id="104" creationId="{762A8EF4-5D61-427D-869A-D968D0D1147B}"/>
          </ac:spMkLst>
        </pc:spChg>
        <pc:spChg chg="del">
          <ac:chgData name="MANUEL ALBERTO GUEVARA  NAJARRO" userId="dc0839a7-ef25-445d-88fe-29223dfab4a5" providerId="ADAL" clId="{98FB8A92-BCA7-48CA-8F11-2B151231262F}" dt="2021-06-17T20:45:15.511" v="413" actId="478"/>
          <ac:spMkLst>
            <pc:docMk/>
            <pc:sldMk cId="1108146528" sldId="629"/>
            <ac:spMk id="105" creationId="{0E896E69-CCA5-4FDD-99C7-5103ECA11A36}"/>
          </ac:spMkLst>
        </pc:spChg>
        <pc:spChg chg="del">
          <ac:chgData name="MANUEL ALBERTO GUEVARA  NAJARRO" userId="dc0839a7-ef25-445d-88fe-29223dfab4a5" providerId="ADAL" clId="{98FB8A92-BCA7-48CA-8F11-2B151231262F}" dt="2021-06-17T20:45:15.511" v="413" actId="478"/>
          <ac:spMkLst>
            <pc:docMk/>
            <pc:sldMk cId="1108146528" sldId="629"/>
            <ac:spMk id="107" creationId="{3888E005-69E3-4F7A-A6C4-5E11AC7F7C47}"/>
          </ac:spMkLst>
        </pc:spChg>
        <pc:spChg chg="del">
          <ac:chgData name="MANUEL ALBERTO GUEVARA  NAJARRO" userId="dc0839a7-ef25-445d-88fe-29223dfab4a5" providerId="ADAL" clId="{98FB8A92-BCA7-48CA-8F11-2B151231262F}" dt="2021-06-17T20:45:15.511" v="413" actId="478"/>
          <ac:spMkLst>
            <pc:docMk/>
            <pc:sldMk cId="1108146528" sldId="629"/>
            <ac:spMk id="110" creationId="{EBA60768-82F1-4166-AD30-212EACDE6B29}"/>
          </ac:spMkLst>
        </pc:spChg>
        <pc:spChg chg="del">
          <ac:chgData name="MANUEL ALBERTO GUEVARA  NAJARRO" userId="dc0839a7-ef25-445d-88fe-29223dfab4a5" providerId="ADAL" clId="{98FB8A92-BCA7-48CA-8F11-2B151231262F}" dt="2021-06-17T20:45:15.511" v="413" actId="478"/>
          <ac:spMkLst>
            <pc:docMk/>
            <pc:sldMk cId="1108146528" sldId="629"/>
            <ac:spMk id="113" creationId="{029ABA49-E388-4DA2-9AF3-7C5B38BD7B16}"/>
          </ac:spMkLst>
        </pc:spChg>
        <pc:spChg chg="del">
          <ac:chgData name="MANUEL ALBERTO GUEVARA  NAJARRO" userId="dc0839a7-ef25-445d-88fe-29223dfab4a5" providerId="ADAL" clId="{98FB8A92-BCA7-48CA-8F11-2B151231262F}" dt="2021-06-17T20:45:15.511" v="413" actId="478"/>
          <ac:spMkLst>
            <pc:docMk/>
            <pc:sldMk cId="1108146528" sldId="629"/>
            <ac:spMk id="116" creationId="{0C9B5BBB-3E9D-41B8-9904-1AC859041451}"/>
          </ac:spMkLst>
        </pc:spChg>
        <pc:spChg chg="del">
          <ac:chgData name="MANUEL ALBERTO GUEVARA  NAJARRO" userId="dc0839a7-ef25-445d-88fe-29223dfab4a5" providerId="ADAL" clId="{98FB8A92-BCA7-48CA-8F11-2B151231262F}" dt="2021-06-17T20:45:15.511" v="413" actId="478"/>
          <ac:spMkLst>
            <pc:docMk/>
            <pc:sldMk cId="1108146528" sldId="629"/>
            <ac:spMk id="119" creationId="{0507E863-C4A1-4E3A-88EE-B1F4057431E2}"/>
          </ac:spMkLst>
        </pc:spChg>
        <pc:spChg chg="del">
          <ac:chgData name="MANUEL ALBERTO GUEVARA  NAJARRO" userId="dc0839a7-ef25-445d-88fe-29223dfab4a5" providerId="ADAL" clId="{98FB8A92-BCA7-48CA-8F11-2B151231262F}" dt="2021-06-17T20:45:15.511" v="413" actId="478"/>
          <ac:spMkLst>
            <pc:docMk/>
            <pc:sldMk cId="1108146528" sldId="629"/>
            <ac:spMk id="122" creationId="{E9B955B7-1F99-4460-A9EC-89922F63D2BE}"/>
          </ac:spMkLst>
        </pc:spChg>
        <pc:picChg chg="add mod">
          <ac:chgData name="MANUEL ALBERTO GUEVARA  NAJARRO" userId="dc0839a7-ef25-445d-88fe-29223dfab4a5" providerId="ADAL" clId="{98FB8A92-BCA7-48CA-8F11-2B151231262F}" dt="2021-06-17T20:47:23.076" v="446" actId="1037"/>
          <ac:picMkLst>
            <pc:docMk/>
            <pc:sldMk cId="1108146528" sldId="629"/>
            <ac:picMk id="51" creationId="{E01BF0BA-DEFA-4C51-9132-EBA48F500DF8}"/>
          </ac:picMkLst>
        </pc:picChg>
        <pc:picChg chg="add mod">
          <ac:chgData name="MANUEL ALBERTO GUEVARA  NAJARRO" userId="dc0839a7-ef25-445d-88fe-29223dfab4a5" providerId="ADAL" clId="{98FB8A92-BCA7-48CA-8F11-2B151231262F}" dt="2021-06-17T20:47:35.097" v="455" actId="1038"/>
          <ac:picMkLst>
            <pc:docMk/>
            <pc:sldMk cId="1108146528" sldId="629"/>
            <ac:picMk id="52" creationId="{F3BAC3D1-176C-49EB-85CC-7901A855F4C6}"/>
          </ac:picMkLst>
        </pc:picChg>
        <pc:picChg chg="add mod">
          <ac:chgData name="MANUEL ALBERTO GUEVARA  NAJARRO" userId="dc0839a7-ef25-445d-88fe-29223dfab4a5" providerId="ADAL" clId="{98FB8A92-BCA7-48CA-8F11-2B151231262F}" dt="2021-06-17T20:47:23.076" v="446" actId="1037"/>
          <ac:picMkLst>
            <pc:docMk/>
            <pc:sldMk cId="1108146528" sldId="629"/>
            <ac:picMk id="53" creationId="{5F227B4B-07E1-4668-A411-9B42DAA84F10}"/>
          </ac:picMkLst>
        </pc:picChg>
        <pc:picChg chg="add mod">
          <ac:chgData name="MANUEL ALBERTO GUEVARA  NAJARRO" userId="dc0839a7-ef25-445d-88fe-29223dfab4a5" providerId="ADAL" clId="{98FB8A92-BCA7-48CA-8F11-2B151231262F}" dt="2021-06-17T20:47:35.097" v="455" actId="1038"/>
          <ac:picMkLst>
            <pc:docMk/>
            <pc:sldMk cId="1108146528" sldId="629"/>
            <ac:picMk id="54" creationId="{54CC9A94-2017-4422-9D43-845757D632B2}"/>
          </ac:picMkLst>
        </pc:picChg>
        <pc:picChg chg="del">
          <ac:chgData name="MANUEL ALBERTO GUEVARA  NAJARRO" userId="dc0839a7-ef25-445d-88fe-29223dfab4a5" providerId="ADAL" clId="{98FB8A92-BCA7-48CA-8F11-2B151231262F}" dt="2021-06-17T20:45:15.511" v="413" actId="478"/>
          <ac:picMkLst>
            <pc:docMk/>
            <pc:sldMk cId="1108146528" sldId="629"/>
            <ac:picMk id="131" creationId="{E26A2ED5-5032-4F32-861C-995D719B18F3}"/>
          </ac:picMkLst>
        </pc:picChg>
        <pc:picChg chg="del">
          <ac:chgData name="MANUEL ALBERTO GUEVARA  NAJARRO" userId="dc0839a7-ef25-445d-88fe-29223dfab4a5" providerId="ADAL" clId="{98FB8A92-BCA7-48CA-8F11-2B151231262F}" dt="2021-06-17T20:45:15.511" v="413" actId="478"/>
          <ac:picMkLst>
            <pc:docMk/>
            <pc:sldMk cId="1108146528" sldId="629"/>
            <ac:picMk id="132" creationId="{7FFD304D-F441-44E3-B840-E3FBA4BB3CA6}"/>
          </ac:picMkLst>
        </pc:picChg>
        <pc:picChg chg="del">
          <ac:chgData name="MANUEL ALBERTO GUEVARA  NAJARRO" userId="dc0839a7-ef25-445d-88fe-29223dfab4a5" providerId="ADAL" clId="{98FB8A92-BCA7-48CA-8F11-2B151231262F}" dt="2021-06-17T20:45:15.511" v="413" actId="478"/>
          <ac:picMkLst>
            <pc:docMk/>
            <pc:sldMk cId="1108146528" sldId="629"/>
            <ac:picMk id="133" creationId="{82B8083F-99CE-4CA6-B2EE-C630B4911387}"/>
          </ac:picMkLst>
        </pc:picChg>
        <pc:picChg chg="del">
          <ac:chgData name="MANUEL ALBERTO GUEVARA  NAJARRO" userId="dc0839a7-ef25-445d-88fe-29223dfab4a5" providerId="ADAL" clId="{98FB8A92-BCA7-48CA-8F11-2B151231262F}" dt="2021-06-17T20:45:15.511" v="413" actId="478"/>
          <ac:picMkLst>
            <pc:docMk/>
            <pc:sldMk cId="1108146528" sldId="629"/>
            <ac:picMk id="134" creationId="{6251AD4A-A3D7-4CB9-A05B-E777662F6397}"/>
          </ac:picMkLst>
        </pc:picChg>
        <pc:picChg chg="del">
          <ac:chgData name="MANUEL ALBERTO GUEVARA  NAJARRO" userId="dc0839a7-ef25-445d-88fe-29223dfab4a5" providerId="ADAL" clId="{98FB8A92-BCA7-48CA-8F11-2B151231262F}" dt="2021-06-17T20:45:15.511" v="413" actId="478"/>
          <ac:picMkLst>
            <pc:docMk/>
            <pc:sldMk cId="1108146528" sldId="629"/>
            <ac:picMk id="135" creationId="{F3902A19-D4CB-4E91-84BC-38BBE04E1EDB}"/>
          </ac:picMkLst>
        </pc:picChg>
        <pc:picChg chg="del">
          <ac:chgData name="MANUEL ALBERTO GUEVARA  NAJARRO" userId="dc0839a7-ef25-445d-88fe-29223dfab4a5" providerId="ADAL" clId="{98FB8A92-BCA7-48CA-8F11-2B151231262F}" dt="2021-06-17T20:45:15.511" v="413" actId="478"/>
          <ac:picMkLst>
            <pc:docMk/>
            <pc:sldMk cId="1108146528" sldId="629"/>
            <ac:picMk id="136" creationId="{9F8872A5-0E0C-4FAA-B0D6-B9B0C7ADD7D1}"/>
          </ac:picMkLst>
        </pc:picChg>
      </pc:sldChg>
      <pc:sldChg chg="add del">
        <pc:chgData name="MANUEL ALBERTO GUEVARA  NAJARRO" userId="dc0839a7-ef25-445d-88fe-29223dfab4a5" providerId="ADAL" clId="{98FB8A92-BCA7-48CA-8F11-2B151231262F}" dt="2021-06-17T20:42:11.436" v="387" actId="22"/>
        <pc:sldMkLst>
          <pc:docMk/>
          <pc:sldMk cId="3810889754" sldId="629"/>
        </pc:sldMkLst>
      </pc:sldChg>
      <pc:sldChg chg="addSp delSp modSp add mod ord">
        <pc:chgData name="MANUEL ALBERTO GUEVARA  NAJARRO" userId="dc0839a7-ef25-445d-88fe-29223dfab4a5" providerId="ADAL" clId="{98FB8A92-BCA7-48CA-8F11-2B151231262F}" dt="2021-06-17T21:28:30.578" v="771" actId="14826"/>
        <pc:sldMkLst>
          <pc:docMk/>
          <pc:sldMk cId="2932305907" sldId="630"/>
        </pc:sldMkLst>
        <pc:spChg chg="mod">
          <ac:chgData name="MANUEL ALBERTO GUEVARA  NAJARRO" userId="dc0839a7-ef25-445d-88fe-29223dfab4a5" providerId="ADAL" clId="{98FB8A92-BCA7-48CA-8F11-2B151231262F}" dt="2021-06-17T21:00:53.515" v="675" actId="1037"/>
          <ac:spMkLst>
            <pc:docMk/>
            <pc:sldMk cId="2932305907" sldId="630"/>
            <ac:spMk id="39" creationId="{ACC695CE-44CC-4B6E-A480-F9F483B6AB96}"/>
          </ac:spMkLst>
        </pc:spChg>
        <pc:spChg chg="mod">
          <ac:chgData name="MANUEL ALBERTO GUEVARA  NAJARRO" userId="dc0839a7-ef25-445d-88fe-29223dfab4a5" providerId="ADAL" clId="{98FB8A92-BCA7-48CA-8F11-2B151231262F}" dt="2021-06-17T21:00:53.515" v="675" actId="1037"/>
          <ac:spMkLst>
            <pc:docMk/>
            <pc:sldMk cId="2932305907" sldId="630"/>
            <ac:spMk id="40" creationId="{C355B0CF-6879-4060-9B65-E091EA5B23D9}"/>
          </ac:spMkLst>
        </pc:spChg>
        <pc:spChg chg="mod">
          <ac:chgData name="MANUEL ALBERTO GUEVARA  NAJARRO" userId="dc0839a7-ef25-445d-88fe-29223dfab4a5" providerId="ADAL" clId="{98FB8A92-BCA7-48CA-8F11-2B151231262F}" dt="2021-06-17T21:00:53.515" v="675" actId="1037"/>
          <ac:spMkLst>
            <pc:docMk/>
            <pc:sldMk cId="2932305907" sldId="630"/>
            <ac:spMk id="42" creationId="{E7D2B2B0-17C2-4943-8E20-4437192CAD2F}"/>
          </ac:spMkLst>
        </pc:spChg>
        <pc:spChg chg="mod">
          <ac:chgData name="MANUEL ALBERTO GUEVARA  NAJARRO" userId="dc0839a7-ef25-445d-88fe-29223dfab4a5" providerId="ADAL" clId="{98FB8A92-BCA7-48CA-8F11-2B151231262F}" dt="2021-06-17T21:01:04.968" v="681" actId="14100"/>
          <ac:spMkLst>
            <pc:docMk/>
            <pc:sldMk cId="2932305907" sldId="630"/>
            <ac:spMk id="43" creationId="{F924FD13-0A7D-416A-BA1A-CB3B19374B83}"/>
          </ac:spMkLst>
        </pc:spChg>
        <pc:spChg chg="mod">
          <ac:chgData name="MANUEL ALBERTO GUEVARA  NAJARRO" userId="dc0839a7-ef25-445d-88fe-29223dfab4a5" providerId="ADAL" clId="{98FB8A92-BCA7-48CA-8F11-2B151231262F}" dt="2021-06-17T21:00:53.515" v="675" actId="1037"/>
          <ac:spMkLst>
            <pc:docMk/>
            <pc:sldMk cId="2932305907" sldId="630"/>
            <ac:spMk id="45" creationId="{A11AFCFC-2540-47C6-B450-9F3938378212}"/>
          </ac:spMkLst>
        </pc:spChg>
        <pc:spChg chg="mod">
          <ac:chgData name="MANUEL ALBERTO GUEVARA  NAJARRO" userId="dc0839a7-ef25-445d-88fe-29223dfab4a5" providerId="ADAL" clId="{98FB8A92-BCA7-48CA-8F11-2B151231262F}" dt="2021-06-17T21:00:53.515" v="675" actId="1037"/>
          <ac:spMkLst>
            <pc:docMk/>
            <pc:sldMk cId="2932305907" sldId="630"/>
            <ac:spMk id="48" creationId="{623F76FC-39AA-46BA-9428-0000BF320917}"/>
          </ac:spMkLst>
        </pc:spChg>
        <pc:spChg chg="mod">
          <ac:chgData name="MANUEL ALBERTO GUEVARA  NAJARRO" userId="dc0839a7-ef25-445d-88fe-29223dfab4a5" providerId="ADAL" clId="{98FB8A92-BCA7-48CA-8F11-2B151231262F}" dt="2021-06-17T21:00:53.515" v="675" actId="1037"/>
          <ac:spMkLst>
            <pc:docMk/>
            <pc:sldMk cId="2932305907" sldId="630"/>
            <ac:spMk id="55" creationId="{44EFE15E-4CBC-4AC5-974A-C4C18972DD37}"/>
          </ac:spMkLst>
        </pc:spChg>
        <pc:spChg chg="mod">
          <ac:chgData name="MANUEL ALBERTO GUEVARA  NAJARRO" userId="dc0839a7-ef25-445d-88fe-29223dfab4a5" providerId="ADAL" clId="{98FB8A92-BCA7-48CA-8F11-2B151231262F}" dt="2021-06-17T21:01:02.448" v="680" actId="14100"/>
          <ac:spMkLst>
            <pc:docMk/>
            <pc:sldMk cId="2932305907" sldId="630"/>
            <ac:spMk id="56" creationId="{DAEE2C90-2FD8-4EA6-AA4D-843E87469421}"/>
          </ac:spMkLst>
        </pc:spChg>
        <pc:picChg chg="add del">
          <ac:chgData name="MANUEL ALBERTO GUEVARA  NAJARRO" userId="dc0839a7-ef25-445d-88fe-29223dfab4a5" providerId="ADAL" clId="{98FB8A92-BCA7-48CA-8F11-2B151231262F}" dt="2021-06-17T21:25:42.135" v="765" actId="22"/>
          <ac:picMkLst>
            <pc:docMk/>
            <pc:sldMk cId="2932305907" sldId="630"/>
            <ac:picMk id="5" creationId="{C823C2C2-0A4B-4DD0-BAD1-9AC5BCD657C5}"/>
          </ac:picMkLst>
        </pc:picChg>
        <pc:picChg chg="add del">
          <ac:chgData name="MANUEL ALBERTO GUEVARA  NAJARRO" userId="dc0839a7-ef25-445d-88fe-29223dfab4a5" providerId="ADAL" clId="{98FB8A92-BCA7-48CA-8F11-2B151231262F}" dt="2021-06-17T21:26:54.175" v="769" actId="22"/>
          <ac:picMkLst>
            <pc:docMk/>
            <pc:sldMk cId="2932305907" sldId="630"/>
            <ac:picMk id="7" creationId="{D0B955D5-0815-4A72-B1D5-2FE7DB9E8C88}"/>
          </ac:picMkLst>
        </pc:picChg>
        <pc:picChg chg="mod">
          <ac:chgData name="MANUEL ALBERTO GUEVARA  NAJARRO" userId="dc0839a7-ef25-445d-88fe-29223dfab4a5" providerId="ADAL" clId="{98FB8A92-BCA7-48CA-8F11-2B151231262F}" dt="2021-06-17T21:25:44.651" v="766" actId="14826"/>
          <ac:picMkLst>
            <pc:docMk/>
            <pc:sldMk cId="2932305907" sldId="630"/>
            <ac:picMk id="51" creationId="{E01BF0BA-DEFA-4C51-9132-EBA48F500DF8}"/>
          </ac:picMkLst>
        </pc:picChg>
        <pc:picChg chg="mod">
          <ac:chgData name="MANUEL ALBERTO GUEVARA  NAJARRO" userId="dc0839a7-ef25-445d-88fe-29223dfab4a5" providerId="ADAL" clId="{98FB8A92-BCA7-48CA-8F11-2B151231262F}" dt="2021-06-17T21:26:32.901" v="767" actId="14826"/>
          <ac:picMkLst>
            <pc:docMk/>
            <pc:sldMk cId="2932305907" sldId="630"/>
            <ac:picMk id="52" creationId="{F3BAC3D1-176C-49EB-85CC-7901A855F4C6}"/>
          </ac:picMkLst>
        </pc:picChg>
        <pc:picChg chg="mod">
          <ac:chgData name="MANUEL ALBERTO GUEVARA  NAJARRO" userId="dc0839a7-ef25-445d-88fe-29223dfab4a5" providerId="ADAL" clId="{98FB8A92-BCA7-48CA-8F11-2B151231262F}" dt="2021-06-17T21:26:56.616" v="770" actId="14826"/>
          <ac:picMkLst>
            <pc:docMk/>
            <pc:sldMk cId="2932305907" sldId="630"/>
            <ac:picMk id="53" creationId="{5F227B4B-07E1-4668-A411-9B42DAA84F10}"/>
          </ac:picMkLst>
        </pc:picChg>
        <pc:picChg chg="mod">
          <ac:chgData name="MANUEL ALBERTO GUEVARA  NAJARRO" userId="dc0839a7-ef25-445d-88fe-29223dfab4a5" providerId="ADAL" clId="{98FB8A92-BCA7-48CA-8F11-2B151231262F}" dt="2021-06-17T21:28:30.578" v="771" actId="14826"/>
          <ac:picMkLst>
            <pc:docMk/>
            <pc:sldMk cId="2932305907" sldId="630"/>
            <ac:picMk id="54" creationId="{54CC9A94-2017-4422-9D43-845757D632B2}"/>
          </ac:picMkLst>
        </pc:picChg>
      </pc:sldChg>
      <pc:sldChg chg="addSp delSp modSp add mod">
        <pc:chgData name="MANUEL ALBERTO GUEVARA  NAJARRO" userId="dc0839a7-ef25-445d-88fe-29223dfab4a5" providerId="ADAL" clId="{98FB8A92-BCA7-48CA-8F11-2B151231262F}" dt="2021-06-17T21:40:01.209" v="836" actId="27180"/>
        <pc:sldMkLst>
          <pc:docMk/>
          <pc:sldMk cId="1094214726" sldId="631"/>
        </pc:sldMkLst>
        <pc:spChg chg="mod">
          <ac:chgData name="MANUEL ALBERTO GUEVARA  NAJARRO" userId="dc0839a7-ef25-445d-88fe-29223dfab4a5" providerId="ADAL" clId="{98FB8A92-BCA7-48CA-8F11-2B151231262F}" dt="2021-06-17T21:02:03.387" v="686" actId="20577"/>
          <ac:spMkLst>
            <pc:docMk/>
            <pc:sldMk cId="1094214726" sldId="631"/>
            <ac:spMk id="40" creationId="{C355B0CF-6879-4060-9B65-E091EA5B23D9}"/>
          </ac:spMkLst>
        </pc:spChg>
        <pc:spChg chg="mod">
          <ac:chgData name="MANUEL ALBERTO GUEVARA  NAJARRO" userId="dc0839a7-ef25-445d-88fe-29223dfab4a5" providerId="ADAL" clId="{98FB8A92-BCA7-48CA-8F11-2B151231262F}" dt="2021-06-17T21:15:54.942" v="711" actId="20577"/>
          <ac:spMkLst>
            <pc:docMk/>
            <pc:sldMk cId="1094214726" sldId="631"/>
            <ac:spMk id="43" creationId="{F924FD13-0A7D-416A-BA1A-CB3B19374B83}"/>
          </ac:spMkLst>
        </pc:spChg>
        <pc:spChg chg="mod">
          <ac:chgData name="MANUEL ALBERTO GUEVARA  NAJARRO" userId="dc0839a7-ef25-445d-88fe-29223dfab4a5" providerId="ADAL" clId="{98FB8A92-BCA7-48CA-8F11-2B151231262F}" dt="2021-06-17T21:23:12.834" v="742" actId="20577"/>
          <ac:spMkLst>
            <pc:docMk/>
            <pc:sldMk cId="1094214726" sldId="631"/>
            <ac:spMk id="55" creationId="{44EFE15E-4CBC-4AC5-974A-C4C18972DD37}"/>
          </ac:spMkLst>
        </pc:spChg>
        <pc:spChg chg="mod">
          <ac:chgData name="MANUEL ALBERTO GUEVARA  NAJARRO" userId="dc0839a7-ef25-445d-88fe-29223dfab4a5" providerId="ADAL" clId="{98FB8A92-BCA7-48CA-8F11-2B151231262F}" dt="2021-06-17T21:24:57.101" v="763" actId="20577"/>
          <ac:spMkLst>
            <pc:docMk/>
            <pc:sldMk cId="1094214726" sldId="631"/>
            <ac:spMk id="56" creationId="{DAEE2C90-2FD8-4EA6-AA4D-843E87469421}"/>
          </ac:spMkLst>
        </pc:spChg>
        <pc:graphicFrameChg chg="add mod modGraphic">
          <ac:chgData name="MANUEL ALBERTO GUEVARA  NAJARRO" userId="dc0839a7-ef25-445d-88fe-29223dfab4a5" providerId="ADAL" clId="{98FB8A92-BCA7-48CA-8F11-2B151231262F}" dt="2021-06-17T21:40:01.209" v="836" actId="27180"/>
          <ac:graphicFrameMkLst>
            <pc:docMk/>
            <pc:sldMk cId="1094214726" sldId="631"/>
            <ac:graphicFrameMk id="7" creationId="{51AE6F48-A298-4237-A3D3-362725BF4190}"/>
          </ac:graphicFrameMkLst>
        </pc:graphicFrameChg>
        <pc:graphicFrameChg chg="add del mod modGraphic">
          <ac:chgData name="MANUEL ALBERTO GUEVARA  NAJARRO" userId="dc0839a7-ef25-445d-88fe-29223dfab4a5" providerId="ADAL" clId="{98FB8A92-BCA7-48CA-8F11-2B151231262F}" dt="2021-06-17T21:35:10.509" v="799" actId="478"/>
          <ac:graphicFrameMkLst>
            <pc:docMk/>
            <pc:sldMk cId="1094214726" sldId="631"/>
            <ac:graphicFrameMk id="18" creationId="{4C2E4915-D110-4F41-A612-B839233588A4}"/>
          </ac:graphicFrameMkLst>
        </pc:graphicFrameChg>
        <pc:picChg chg="add del">
          <ac:chgData name="MANUEL ALBERTO GUEVARA  NAJARRO" userId="dc0839a7-ef25-445d-88fe-29223dfab4a5" providerId="ADAL" clId="{98FB8A92-BCA7-48CA-8F11-2B151231262F}" dt="2021-06-17T21:28:55.591" v="773" actId="22"/>
          <ac:picMkLst>
            <pc:docMk/>
            <pc:sldMk cId="1094214726" sldId="631"/>
            <ac:picMk id="5" creationId="{C3A806B2-8091-4C43-9608-F7EFA30F8D8B}"/>
          </ac:picMkLst>
        </pc:picChg>
        <pc:picChg chg="del mod">
          <ac:chgData name="MANUEL ALBERTO GUEVARA  NAJARRO" userId="dc0839a7-ef25-445d-88fe-29223dfab4a5" providerId="ADAL" clId="{98FB8A92-BCA7-48CA-8F11-2B151231262F}" dt="2021-06-17T21:39:27.461" v="822" actId="478"/>
          <ac:picMkLst>
            <pc:docMk/>
            <pc:sldMk cId="1094214726" sldId="631"/>
            <ac:picMk id="51" creationId="{E01BF0BA-DEFA-4C51-9132-EBA48F500DF8}"/>
          </ac:picMkLst>
        </pc:picChg>
        <pc:picChg chg="mod">
          <ac:chgData name="MANUEL ALBERTO GUEVARA  NAJARRO" userId="dc0839a7-ef25-445d-88fe-29223dfab4a5" providerId="ADAL" clId="{98FB8A92-BCA7-48CA-8F11-2B151231262F}" dt="2021-06-17T21:29:19.200" v="775" actId="14826"/>
          <ac:picMkLst>
            <pc:docMk/>
            <pc:sldMk cId="1094214726" sldId="631"/>
            <ac:picMk id="52" creationId="{F3BAC3D1-176C-49EB-85CC-7901A855F4C6}"/>
          </ac:picMkLst>
        </pc:picChg>
        <pc:picChg chg="mod">
          <ac:chgData name="MANUEL ALBERTO GUEVARA  NAJARRO" userId="dc0839a7-ef25-445d-88fe-29223dfab4a5" providerId="ADAL" clId="{98FB8A92-BCA7-48CA-8F11-2B151231262F}" dt="2021-06-17T21:29:50.305" v="776" actId="14826"/>
          <ac:picMkLst>
            <pc:docMk/>
            <pc:sldMk cId="1094214726" sldId="631"/>
            <ac:picMk id="53" creationId="{5F227B4B-07E1-4668-A411-9B42DAA84F10}"/>
          </ac:picMkLst>
        </pc:picChg>
        <pc:picChg chg="mod modCrop">
          <ac:chgData name="MANUEL ALBERTO GUEVARA  NAJARRO" userId="dc0839a7-ef25-445d-88fe-29223dfab4a5" providerId="ADAL" clId="{98FB8A92-BCA7-48CA-8F11-2B151231262F}" dt="2021-06-17T21:31:33.069" v="782" actId="14826"/>
          <ac:picMkLst>
            <pc:docMk/>
            <pc:sldMk cId="1094214726" sldId="631"/>
            <ac:picMk id="54" creationId="{54CC9A94-2017-4422-9D43-845757D632B2}"/>
          </ac:picMkLst>
        </pc:picChg>
      </pc:sldChg>
      <pc:sldChg chg="add del">
        <pc:chgData name="MANUEL ALBERTO GUEVARA  NAJARRO" userId="dc0839a7-ef25-445d-88fe-29223dfab4a5" providerId="ADAL" clId="{98FB8A92-BCA7-48CA-8F11-2B151231262F}" dt="2021-06-17T20:59:02.882" v="650" actId="47"/>
        <pc:sldMkLst>
          <pc:docMk/>
          <pc:sldMk cId="1202060131" sldId="631"/>
        </pc:sldMkLst>
      </pc:sldChg>
      <pc:sldChg chg="addSp delSp modSp new del mod modClrScheme chgLayout">
        <pc:chgData name="MANUEL ALBERTO GUEVARA  NAJARRO" userId="dc0839a7-ef25-445d-88fe-29223dfab4a5" providerId="ADAL" clId="{98FB8A92-BCA7-48CA-8F11-2B151231262F}" dt="2021-06-17T21:32:23.289" v="788" actId="47"/>
        <pc:sldMkLst>
          <pc:docMk/>
          <pc:sldMk cId="869236226" sldId="632"/>
        </pc:sldMkLst>
        <pc:spChg chg="del mod ord">
          <ac:chgData name="MANUEL ALBERTO GUEVARA  NAJARRO" userId="dc0839a7-ef25-445d-88fe-29223dfab4a5" providerId="ADAL" clId="{98FB8A92-BCA7-48CA-8F11-2B151231262F}" dt="2021-06-17T21:32:02.322" v="784" actId="700"/>
          <ac:spMkLst>
            <pc:docMk/>
            <pc:sldMk cId="869236226" sldId="632"/>
            <ac:spMk id="2" creationId="{0BFEEB2C-98C1-4452-A9C8-295697384222}"/>
          </ac:spMkLst>
        </pc:spChg>
        <pc:spChg chg="del mod ord">
          <ac:chgData name="MANUEL ALBERTO GUEVARA  NAJARRO" userId="dc0839a7-ef25-445d-88fe-29223dfab4a5" providerId="ADAL" clId="{98FB8A92-BCA7-48CA-8F11-2B151231262F}" dt="2021-06-17T21:32:02.322" v="784" actId="700"/>
          <ac:spMkLst>
            <pc:docMk/>
            <pc:sldMk cId="869236226" sldId="632"/>
            <ac:spMk id="3" creationId="{42BB23F9-B37C-42AC-AD80-A8D0BD9991B4}"/>
          </ac:spMkLst>
        </pc:spChg>
        <pc:spChg chg="del">
          <ac:chgData name="MANUEL ALBERTO GUEVARA  NAJARRO" userId="dc0839a7-ef25-445d-88fe-29223dfab4a5" providerId="ADAL" clId="{98FB8A92-BCA7-48CA-8F11-2B151231262F}" dt="2021-06-17T21:32:02.322" v="784" actId="700"/>
          <ac:spMkLst>
            <pc:docMk/>
            <pc:sldMk cId="869236226" sldId="632"/>
            <ac:spMk id="4" creationId="{698EC57B-6CC3-47C2-B597-9B4D8493AC5A}"/>
          </ac:spMkLst>
        </pc:spChg>
        <pc:spChg chg="add del mod ord">
          <ac:chgData name="MANUEL ALBERTO GUEVARA  NAJARRO" userId="dc0839a7-ef25-445d-88fe-29223dfab4a5" providerId="ADAL" clId="{98FB8A92-BCA7-48CA-8F11-2B151231262F}" dt="2021-06-17T21:32:06.140" v="785" actId="700"/>
          <ac:spMkLst>
            <pc:docMk/>
            <pc:sldMk cId="869236226" sldId="632"/>
            <ac:spMk id="5" creationId="{BC32BADA-4086-4718-B5E4-BE6316F2F8B0}"/>
          </ac:spMkLst>
        </pc:spChg>
        <pc:spChg chg="add del mod ord">
          <ac:chgData name="MANUEL ALBERTO GUEVARA  NAJARRO" userId="dc0839a7-ef25-445d-88fe-29223dfab4a5" providerId="ADAL" clId="{98FB8A92-BCA7-48CA-8F11-2B151231262F}" dt="2021-06-17T21:32:06.140" v="785" actId="700"/>
          <ac:spMkLst>
            <pc:docMk/>
            <pc:sldMk cId="869236226" sldId="632"/>
            <ac:spMk id="6" creationId="{91B57493-823E-49FE-9EA0-36AD92148919}"/>
          </ac:spMkLst>
        </pc:spChg>
        <pc:spChg chg="add del mod ord">
          <ac:chgData name="MANUEL ALBERTO GUEVARA  NAJARRO" userId="dc0839a7-ef25-445d-88fe-29223dfab4a5" providerId="ADAL" clId="{98FB8A92-BCA7-48CA-8F11-2B151231262F}" dt="2021-06-17T21:32:14.829" v="786" actId="700"/>
          <ac:spMkLst>
            <pc:docMk/>
            <pc:sldMk cId="869236226" sldId="632"/>
            <ac:spMk id="7" creationId="{3C940AFB-0762-4C2D-A8A1-B47E31DC45C8}"/>
          </ac:spMkLst>
        </pc:spChg>
        <pc:spChg chg="add del mod ord">
          <ac:chgData name="MANUEL ALBERTO GUEVARA  NAJARRO" userId="dc0839a7-ef25-445d-88fe-29223dfab4a5" providerId="ADAL" clId="{98FB8A92-BCA7-48CA-8F11-2B151231262F}" dt="2021-06-17T21:32:14.829" v="786" actId="700"/>
          <ac:spMkLst>
            <pc:docMk/>
            <pc:sldMk cId="869236226" sldId="632"/>
            <ac:spMk id="8" creationId="{41AAEBD0-2122-4177-9DF8-7F19795DB113}"/>
          </ac:spMkLst>
        </pc:spChg>
        <pc:spChg chg="add del mod ord">
          <ac:chgData name="MANUEL ALBERTO GUEVARA  NAJARRO" userId="dc0839a7-ef25-445d-88fe-29223dfab4a5" providerId="ADAL" clId="{98FB8A92-BCA7-48CA-8F11-2B151231262F}" dt="2021-06-17T21:32:14.829" v="786" actId="700"/>
          <ac:spMkLst>
            <pc:docMk/>
            <pc:sldMk cId="869236226" sldId="632"/>
            <ac:spMk id="9" creationId="{644BD0BB-B310-4B57-BBC5-C1539C32662C}"/>
          </ac:spMkLst>
        </pc:spChg>
        <pc:spChg chg="add del mod ord">
          <ac:chgData name="MANUEL ALBERTO GUEVARA  NAJARRO" userId="dc0839a7-ef25-445d-88fe-29223dfab4a5" providerId="ADAL" clId="{98FB8A92-BCA7-48CA-8F11-2B151231262F}" dt="2021-06-17T21:32:20.770" v="787" actId="700"/>
          <ac:spMkLst>
            <pc:docMk/>
            <pc:sldMk cId="869236226" sldId="632"/>
            <ac:spMk id="10" creationId="{69F54697-1924-4B9B-A0E3-61A5C08B5DC7}"/>
          </ac:spMkLst>
        </pc:spChg>
        <pc:spChg chg="add del mod ord">
          <ac:chgData name="MANUEL ALBERTO GUEVARA  NAJARRO" userId="dc0839a7-ef25-445d-88fe-29223dfab4a5" providerId="ADAL" clId="{98FB8A92-BCA7-48CA-8F11-2B151231262F}" dt="2021-06-17T21:32:20.770" v="787" actId="700"/>
          <ac:spMkLst>
            <pc:docMk/>
            <pc:sldMk cId="869236226" sldId="632"/>
            <ac:spMk id="11" creationId="{CE881695-097C-4C43-BF28-6FA1917E36C1}"/>
          </ac:spMkLst>
        </pc:spChg>
        <pc:spChg chg="add del mod ord">
          <ac:chgData name="MANUEL ALBERTO GUEVARA  NAJARRO" userId="dc0839a7-ef25-445d-88fe-29223dfab4a5" providerId="ADAL" clId="{98FB8A92-BCA7-48CA-8F11-2B151231262F}" dt="2021-06-17T21:32:20.770" v="787" actId="700"/>
          <ac:spMkLst>
            <pc:docMk/>
            <pc:sldMk cId="869236226" sldId="632"/>
            <ac:spMk id="12" creationId="{B002DE76-0240-4CE1-B9D5-4F2A8216678B}"/>
          </ac:spMkLst>
        </pc:spChg>
        <pc:spChg chg="add del mod ord">
          <ac:chgData name="MANUEL ALBERTO GUEVARA  NAJARRO" userId="dc0839a7-ef25-445d-88fe-29223dfab4a5" providerId="ADAL" clId="{98FB8A92-BCA7-48CA-8F11-2B151231262F}" dt="2021-06-17T21:32:20.770" v="787" actId="700"/>
          <ac:spMkLst>
            <pc:docMk/>
            <pc:sldMk cId="869236226" sldId="632"/>
            <ac:spMk id="13" creationId="{93CFBC3A-BA3A-45BF-9419-B05649A484A4}"/>
          </ac:spMkLst>
        </pc:spChg>
        <pc:spChg chg="add mod ord">
          <ac:chgData name="MANUEL ALBERTO GUEVARA  NAJARRO" userId="dc0839a7-ef25-445d-88fe-29223dfab4a5" providerId="ADAL" clId="{98FB8A92-BCA7-48CA-8F11-2B151231262F}" dt="2021-06-17T21:32:20.770" v="787" actId="700"/>
          <ac:spMkLst>
            <pc:docMk/>
            <pc:sldMk cId="869236226" sldId="632"/>
            <ac:spMk id="14" creationId="{CF6FFBFA-7A00-4A98-B9F6-C10980DD7FEC}"/>
          </ac:spMkLst>
        </pc:spChg>
        <pc:spChg chg="add mod ord">
          <ac:chgData name="MANUEL ALBERTO GUEVARA  NAJARRO" userId="dc0839a7-ef25-445d-88fe-29223dfab4a5" providerId="ADAL" clId="{98FB8A92-BCA7-48CA-8F11-2B151231262F}" dt="2021-06-17T21:32:20.770" v="787" actId="700"/>
          <ac:spMkLst>
            <pc:docMk/>
            <pc:sldMk cId="869236226" sldId="632"/>
            <ac:spMk id="15" creationId="{BF734F96-25EE-47AA-AE0A-5F1690876E75}"/>
          </ac:spMkLst>
        </pc:spChg>
      </pc:sldChg>
      <pc:sldChg chg="add del">
        <pc:chgData name="MANUEL ALBERTO GUEVARA  NAJARRO" userId="dc0839a7-ef25-445d-88fe-29223dfab4a5" providerId="ADAL" clId="{98FB8A92-BCA7-48CA-8F11-2B151231262F}" dt="2021-06-17T20:59:02.882" v="650" actId="47"/>
        <pc:sldMkLst>
          <pc:docMk/>
          <pc:sldMk cId="1517985719" sldId="632"/>
        </pc:sldMkLst>
      </pc:sldChg>
      <pc:sldChg chg="addSp delSp modSp new mod modClrScheme chgLayout">
        <pc:chgData name="MANUEL ALBERTO GUEVARA  NAJARRO" userId="dc0839a7-ef25-445d-88fe-29223dfab4a5" providerId="ADAL" clId="{98FB8A92-BCA7-48CA-8F11-2B151231262F}" dt="2021-06-17T21:41:35.519" v="911" actId="20577"/>
        <pc:sldMkLst>
          <pc:docMk/>
          <pc:sldMk cId="1889000168" sldId="632"/>
        </pc:sldMkLst>
        <pc:spChg chg="del mod ord">
          <ac:chgData name="MANUEL ALBERTO GUEVARA  NAJARRO" userId="dc0839a7-ef25-445d-88fe-29223dfab4a5" providerId="ADAL" clId="{98FB8A92-BCA7-48CA-8F11-2B151231262F}" dt="2021-06-17T21:33:49.443" v="794" actId="700"/>
          <ac:spMkLst>
            <pc:docMk/>
            <pc:sldMk cId="1889000168" sldId="632"/>
            <ac:spMk id="2" creationId="{C26DA354-8B13-4CEE-B6DF-52ECD14173B2}"/>
          </ac:spMkLst>
        </pc:spChg>
        <pc:spChg chg="del mod ord">
          <ac:chgData name="MANUEL ALBERTO GUEVARA  NAJARRO" userId="dc0839a7-ef25-445d-88fe-29223dfab4a5" providerId="ADAL" clId="{98FB8A92-BCA7-48CA-8F11-2B151231262F}" dt="2021-06-17T21:33:49.443" v="794" actId="700"/>
          <ac:spMkLst>
            <pc:docMk/>
            <pc:sldMk cId="1889000168" sldId="632"/>
            <ac:spMk id="3" creationId="{F5FB0C3C-0A36-42E2-84FC-4037029E0F1B}"/>
          </ac:spMkLst>
        </pc:spChg>
        <pc:spChg chg="del mod ord">
          <ac:chgData name="MANUEL ALBERTO GUEVARA  NAJARRO" userId="dc0839a7-ef25-445d-88fe-29223dfab4a5" providerId="ADAL" clId="{98FB8A92-BCA7-48CA-8F11-2B151231262F}" dt="2021-06-17T21:33:49.443" v="794" actId="700"/>
          <ac:spMkLst>
            <pc:docMk/>
            <pc:sldMk cId="1889000168" sldId="632"/>
            <ac:spMk id="4" creationId="{CE90A9D2-0E7B-4E12-88B3-11C0C6F5C801}"/>
          </ac:spMkLst>
        </pc:spChg>
        <pc:spChg chg="add mod ord">
          <ac:chgData name="MANUEL ALBERTO GUEVARA  NAJARRO" userId="dc0839a7-ef25-445d-88fe-29223dfab4a5" providerId="ADAL" clId="{98FB8A92-BCA7-48CA-8F11-2B151231262F}" dt="2021-06-17T21:40:27.999" v="845" actId="2716"/>
          <ac:spMkLst>
            <pc:docMk/>
            <pc:sldMk cId="1889000168" sldId="632"/>
            <ac:spMk id="5" creationId="{5ECE236A-6C3C-46E8-A81F-7846D7B4570C}"/>
          </ac:spMkLst>
        </pc:spChg>
        <pc:spChg chg="add mod ord">
          <ac:chgData name="MANUEL ALBERTO GUEVARA  NAJARRO" userId="dc0839a7-ef25-445d-88fe-29223dfab4a5" providerId="ADAL" clId="{98FB8A92-BCA7-48CA-8F11-2B151231262F}" dt="2021-06-17T21:41:35.519" v="911" actId="20577"/>
          <ac:spMkLst>
            <pc:docMk/>
            <pc:sldMk cId="1889000168" sldId="632"/>
            <ac:spMk id="6" creationId="{62B8E1A4-E755-4E07-B436-48B0481D7B00}"/>
          </ac:spMkLst>
        </pc:spChg>
        <pc:spChg chg="add del mod ord">
          <ac:chgData name="MANUEL ALBERTO GUEVARA  NAJARRO" userId="dc0839a7-ef25-445d-88fe-29223dfab4a5" providerId="ADAL" clId="{98FB8A92-BCA7-48CA-8F11-2B151231262F}" dt="2021-06-17T21:41:11.145" v="902" actId="22"/>
          <ac:spMkLst>
            <pc:docMk/>
            <pc:sldMk cId="1889000168" sldId="632"/>
            <ac:spMk id="7" creationId="{6E20E88F-61DC-41B0-B94C-3F0E11A098B0}"/>
          </ac:spMkLst>
        </pc:spChg>
        <pc:spChg chg="add mod ord">
          <ac:chgData name="MANUEL ALBERTO GUEVARA  NAJARRO" userId="dc0839a7-ef25-445d-88fe-29223dfab4a5" providerId="ADAL" clId="{98FB8A92-BCA7-48CA-8F11-2B151231262F}" dt="2021-06-17T21:40:41.779" v="901" actId="20577"/>
          <ac:spMkLst>
            <pc:docMk/>
            <pc:sldMk cId="1889000168" sldId="632"/>
            <ac:spMk id="8" creationId="{E7CEC6EF-2F0A-4CD2-A23E-2A05F9F436E8}"/>
          </ac:spMkLst>
        </pc:spChg>
        <pc:picChg chg="add mod ord modCrop">
          <ac:chgData name="MANUEL ALBERTO GUEVARA  NAJARRO" userId="dc0839a7-ef25-445d-88fe-29223dfab4a5" providerId="ADAL" clId="{98FB8A92-BCA7-48CA-8F11-2B151231262F}" dt="2021-06-17T21:41:23.099" v="905" actId="732"/>
          <ac:picMkLst>
            <pc:docMk/>
            <pc:sldMk cId="1889000168" sldId="632"/>
            <ac:picMk id="10" creationId="{F715C18E-F8C5-4C70-9752-8EDE5E424121}"/>
          </ac:picMkLst>
        </pc:picChg>
      </pc:sldChg>
      <pc:sldChg chg="add del">
        <pc:chgData name="MANUEL ALBERTO GUEVARA  NAJARRO" userId="dc0839a7-ef25-445d-88fe-29223dfab4a5" providerId="ADAL" clId="{98FB8A92-BCA7-48CA-8F11-2B151231262F}" dt="2021-06-17T20:59:02.882" v="650" actId="47"/>
        <pc:sldMkLst>
          <pc:docMk/>
          <pc:sldMk cId="370651764" sldId="633"/>
        </pc:sldMkLst>
      </pc:sldChg>
      <pc:sldChg chg="addSp modSp add del mod modClrScheme chgLayout">
        <pc:chgData name="MANUEL ALBERTO GUEVARA  NAJARRO" userId="dc0839a7-ef25-445d-88fe-29223dfab4a5" providerId="ADAL" clId="{98FB8A92-BCA7-48CA-8F11-2B151231262F}" dt="2021-06-17T21:42:22.065" v="916" actId="47"/>
        <pc:sldMkLst>
          <pc:docMk/>
          <pc:sldMk cId="2921407282" sldId="633"/>
        </pc:sldMkLst>
        <pc:spChg chg="add mod ord">
          <ac:chgData name="MANUEL ALBERTO GUEVARA  NAJARRO" userId="dc0839a7-ef25-445d-88fe-29223dfab4a5" providerId="ADAL" clId="{98FB8A92-BCA7-48CA-8F11-2B151231262F}" dt="2021-06-17T21:42:14.677" v="913" actId="700"/>
          <ac:spMkLst>
            <pc:docMk/>
            <pc:sldMk cId="2921407282" sldId="633"/>
            <ac:spMk id="2" creationId="{B9AD2404-ED28-456F-B1BC-8BAF4A68F28C}"/>
          </ac:spMkLst>
        </pc:spChg>
        <pc:spChg chg="add mod ord">
          <ac:chgData name="MANUEL ALBERTO GUEVARA  NAJARRO" userId="dc0839a7-ef25-445d-88fe-29223dfab4a5" providerId="ADAL" clId="{98FB8A92-BCA7-48CA-8F11-2B151231262F}" dt="2021-06-17T21:42:14.677" v="913" actId="700"/>
          <ac:spMkLst>
            <pc:docMk/>
            <pc:sldMk cId="2921407282" sldId="633"/>
            <ac:spMk id="3" creationId="{485826DC-60B2-4EE8-B36B-5E4AEC05EF8A}"/>
          </ac:spMkLst>
        </pc:spChg>
        <pc:spChg chg="mod ord">
          <ac:chgData name="MANUEL ALBERTO GUEVARA  NAJARRO" userId="dc0839a7-ef25-445d-88fe-29223dfab4a5" providerId="ADAL" clId="{98FB8A92-BCA7-48CA-8F11-2B151231262F}" dt="2021-06-17T21:42:14.677" v="913" actId="700"/>
          <ac:spMkLst>
            <pc:docMk/>
            <pc:sldMk cId="2921407282" sldId="633"/>
            <ac:spMk id="5" creationId="{5ECE236A-6C3C-46E8-A81F-7846D7B4570C}"/>
          </ac:spMkLst>
        </pc:spChg>
        <pc:spChg chg="mod ord">
          <ac:chgData name="MANUEL ALBERTO GUEVARA  NAJARRO" userId="dc0839a7-ef25-445d-88fe-29223dfab4a5" providerId="ADAL" clId="{98FB8A92-BCA7-48CA-8F11-2B151231262F}" dt="2021-06-17T21:42:14.765" v="915" actId="27636"/>
          <ac:spMkLst>
            <pc:docMk/>
            <pc:sldMk cId="2921407282" sldId="633"/>
            <ac:spMk id="6" creationId="{62B8E1A4-E755-4E07-B436-48B0481D7B00}"/>
          </ac:spMkLst>
        </pc:spChg>
        <pc:spChg chg="mod ord">
          <ac:chgData name="MANUEL ALBERTO GUEVARA  NAJARRO" userId="dc0839a7-ef25-445d-88fe-29223dfab4a5" providerId="ADAL" clId="{98FB8A92-BCA7-48CA-8F11-2B151231262F}" dt="2021-06-17T21:42:14.738" v="914" actId="27636"/>
          <ac:spMkLst>
            <pc:docMk/>
            <pc:sldMk cId="2921407282" sldId="633"/>
            <ac:spMk id="8" creationId="{E7CEC6EF-2F0A-4CD2-A23E-2A05F9F436E8}"/>
          </ac:spMkLst>
        </pc:spChg>
        <pc:picChg chg="mod ord modCrop">
          <ac:chgData name="MANUEL ALBERTO GUEVARA  NAJARRO" userId="dc0839a7-ef25-445d-88fe-29223dfab4a5" providerId="ADAL" clId="{98FB8A92-BCA7-48CA-8F11-2B151231262F}" dt="2021-06-17T21:42:14.677" v="913" actId="700"/>
          <ac:picMkLst>
            <pc:docMk/>
            <pc:sldMk cId="2921407282" sldId="633"/>
            <ac:picMk id="10" creationId="{F715C18E-F8C5-4C70-9752-8EDE5E424121}"/>
          </ac:picMkLst>
        </pc:picChg>
      </pc:sldChg>
      <pc:sldChg chg="addSp delSp modSp new del mod">
        <pc:chgData name="MANUEL ALBERTO GUEVARA  NAJARRO" userId="dc0839a7-ef25-445d-88fe-29223dfab4a5" providerId="ADAL" clId="{98FB8A92-BCA7-48CA-8F11-2B151231262F}" dt="2021-06-17T21:38:45.648" v="801" actId="47"/>
        <pc:sldMkLst>
          <pc:docMk/>
          <pc:sldMk cId="3064493108" sldId="633"/>
        </pc:sldMkLst>
        <pc:graphicFrameChg chg="add del modGraphic">
          <ac:chgData name="MANUEL ALBERTO GUEVARA  NAJARRO" userId="dc0839a7-ef25-445d-88fe-29223dfab4a5" providerId="ADAL" clId="{98FB8A92-BCA7-48CA-8F11-2B151231262F}" dt="2021-06-17T21:34:12.949" v="796" actId="21"/>
          <ac:graphicFrameMkLst>
            <pc:docMk/>
            <pc:sldMk cId="3064493108" sldId="633"/>
            <ac:graphicFrameMk id="5" creationId="{14A6B4CA-3048-4722-8AB9-C9E2C34ACBE5}"/>
          </ac:graphicFrameMkLst>
        </pc:graphicFrameChg>
      </pc:sldChg>
      <pc:sldChg chg="addSp delSp modSp new del mod modClrScheme chgLayout">
        <pc:chgData name="MANUEL ALBERTO GUEVARA  NAJARRO" userId="dc0839a7-ef25-445d-88fe-29223dfab4a5" providerId="ADAL" clId="{98FB8A92-BCA7-48CA-8F11-2B151231262F}" dt="2021-06-17T21:42:50.763" v="922" actId="47"/>
        <pc:sldMkLst>
          <pc:docMk/>
          <pc:sldMk cId="3446343399" sldId="633"/>
        </pc:sldMkLst>
        <pc:spChg chg="del">
          <ac:chgData name="MANUEL ALBERTO GUEVARA  NAJARRO" userId="dc0839a7-ef25-445d-88fe-29223dfab4a5" providerId="ADAL" clId="{98FB8A92-BCA7-48CA-8F11-2B151231262F}" dt="2021-06-17T21:42:27.443" v="918" actId="700"/>
          <ac:spMkLst>
            <pc:docMk/>
            <pc:sldMk cId="3446343399" sldId="633"/>
            <ac:spMk id="2" creationId="{6975AB62-3570-40A9-9C04-E38FC6524CC8}"/>
          </ac:spMkLst>
        </pc:spChg>
        <pc:spChg chg="del">
          <ac:chgData name="MANUEL ALBERTO GUEVARA  NAJARRO" userId="dc0839a7-ef25-445d-88fe-29223dfab4a5" providerId="ADAL" clId="{98FB8A92-BCA7-48CA-8F11-2B151231262F}" dt="2021-06-17T21:42:27.443" v="918" actId="700"/>
          <ac:spMkLst>
            <pc:docMk/>
            <pc:sldMk cId="3446343399" sldId="633"/>
            <ac:spMk id="3" creationId="{05253D76-9D7E-4EC6-BCE3-5045D1CB1F51}"/>
          </ac:spMkLst>
        </pc:spChg>
        <pc:spChg chg="del mod ord">
          <ac:chgData name="MANUEL ALBERTO GUEVARA  NAJARRO" userId="dc0839a7-ef25-445d-88fe-29223dfab4a5" providerId="ADAL" clId="{98FB8A92-BCA7-48CA-8F11-2B151231262F}" dt="2021-06-17T21:42:27.443" v="918" actId="700"/>
          <ac:spMkLst>
            <pc:docMk/>
            <pc:sldMk cId="3446343399" sldId="633"/>
            <ac:spMk id="4" creationId="{11375E8E-FF81-4133-BFCA-A48B827C8BAF}"/>
          </ac:spMkLst>
        </pc:spChg>
        <pc:spChg chg="del">
          <ac:chgData name="MANUEL ALBERTO GUEVARA  NAJARRO" userId="dc0839a7-ef25-445d-88fe-29223dfab4a5" providerId="ADAL" clId="{98FB8A92-BCA7-48CA-8F11-2B151231262F}" dt="2021-06-17T21:42:27.443" v="918" actId="700"/>
          <ac:spMkLst>
            <pc:docMk/>
            <pc:sldMk cId="3446343399" sldId="633"/>
            <ac:spMk id="5" creationId="{D3030653-994A-4B04-8952-737649FB5E86}"/>
          </ac:spMkLst>
        </pc:spChg>
        <pc:spChg chg="add mod ord">
          <ac:chgData name="MANUEL ALBERTO GUEVARA  NAJARRO" userId="dc0839a7-ef25-445d-88fe-29223dfab4a5" providerId="ADAL" clId="{98FB8A92-BCA7-48CA-8F11-2B151231262F}" dt="2021-06-17T21:42:42.120" v="920" actId="1076"/>
          <ac:spMkLst>
            <pc:docMk/>
            <pc:sldMk cId="3446343399" sldId="633"/>
            <ac:spMk id="6" creationId="{FCA9B9E4-E6FB-4301-BB85-B521EB071E8D}"/>
          </ac:spMkLst>
        </pc:spChg>
        <pc:spChg chg="add mod ord">
          <ac:chgData name="MANUEL ALBERTO GUEVARA  NAJARRO" userId="dc0839a7-ef25-445d-88fe-29223dfab4a5" providerId="ADAL" clId="{98FB8A92-BCA7-48CA-8F11-2B151231262F}" dt="2021-06-17T21:42:27.443" v="918" actId="700"/>
          <ac:spMkLst>
            <pc:docMk/>
            <pc:sldMk cId="3446343399" sldId="633"/>
            <ac:spMk id="7" creationId="{D904EBD2-F3D2-4108-83AC-D943E0581FBF}"/>
          </ac:spMkLst>
        </pc:spChg>
        <pc:spChg chg="add mod ord">
          <ac:chgData name="MANUEL ALBERTO GUEVARA  NAJARRO" userId="dc0839a7-ef25-445d-88fe-29223dfab4a5" providerId="ADAL" clId="{98FB8A92-BCA7-48CA-8F11-2B151231262F}" dt="2021-06-17T21:42:27.443" v="918" actId="700"/>
          <ac:spMkLst>
            <pc:docMk/>
            <pc:sldMk cId="3446343399" sldId="633"/>
            <ac:spMk id="8" creationId="{68411236-1361-4DC4-BB80-B809EA0B1CFA}"/>
          </ac:spMkLst>
        </pc:spChg>
      </pc:sldChg>
      <pc:sldChg chg="add setBg">
        <pc:chgData name="MANUEL ALBERTO GUEVARA  NAJARRO" userId="dc0839a7-ef25-445d-88fe-29223dfab4a5" providerId="ADAL" clId="{98FB8A92-BCA7-48CA-8F11-2B151231262F}" dt="2021-06-17T21:42:49.278" v="921"/>
        <pc:sldMkLst>
          <pc:docMk/>
          <pc:sldMk cId="0" sldId="634"/>
        </pc:sldMkLst>
      </pc:sldChg>
      <pc:sldChg chg="addSp delSp modSp add mod modClrScheme modAnim chgLayout">
        <pc:chgData name="MANUEL ALBERTO GUEVARA  NAJARRO" userId="dc0839a7-ef25-445d-88fe-29223dfab4a5" providerId="ADAL" clId="{98FB8A92-BCA7-48CA-8F11-2B151231262F}" dt="2021-06-17T21:54:44.732" v="1340" actId="14100"/>
        <pc:sldMkLst>
          <pc:docMk/>
          <pc:sldMk cId="105623066" sldId="635"/>
        </pc:sldMkLst>
        <pc:spChg chg="del mod ord">
          <ac:chgData name="MANUEL ALBERTO GUEVARA  NAJARRO" userId="dc0839a7-ef25-445d-88fe-29223dfab4a5" providerId="ADAL" clId="{98FB8A92-BCA7-48CA-8F11-2B151231262F}" dt="2021-06-17T21:53:11.181" v="1330" actId="478"/>
          <ac:spMkLst>
            <pc:docMk/>
            <pc:sldMk cId="105623066" sldId="635"/>
            <ac:spMk id="2" creationId="{CDAE26F3-17B7-3A45-84B2-3574E3E55628}"/>
          </ac:spMkLst>
        </pc:spChg>
        <pc:spChg chg="del mod ord">
          <ac:chgData name="MANUEL ALBERTO GUEVARA  NAJARRO" userId="dc0839a7-ef25-445d-88fe-29223dfab4a5" providerId="ADAL" clId="{98FB8A92-BCA7-48CA-8F11-2B151231262F}" dt="2021-06-17T21:53:11.181" v="1330" actId="478"/>
          <ac:spMkLst>
            <pc:docMk/>
            <pc:sldMk cId="105623066" sldId="635"/>
            <ac:spMk id="3" creationId="{4AB43E85-BCAE-3E49-9568-7449B516A171}"/>
          </ac:spMkLst>
        </pc:spChg>
        <pc:spChg chg="del mod ord">
          <ac:chgData name="MANUEL ALBERTO GUEVARA  NAJARRO" userId="dc0839a7-ef25-445d-88fe-29223dfab4a5" providerId="ADAL" clId="{98FB8A92-BCA7-48CA-8F11-2B151231262F}" dt="2021-06-17T21:53:11.181" v="1330" actId="478"/>
          <ac:spMkLst>
            <pc:docMk/>
            <pc:sldMk cId="105623066" sldId="635"/>
            <ac:spMk id="4" creationId="{453C5A2C-3996-1D48-B74B-5AE595806D88}"/>
          </ac:spMkLst>
        </pc:spChg>
        <pc:spChg chg="add del mod">
          <ac:chgData name="MANUEL ALBERTO GUEVARA  NAJARRO" userId="dc0839a7-ef25-445d-88fe-29223dfab4a5" providerId="ADAL" clId="{98FB8A92-BCA7-48CA-8F11-2B151231262F}" dt="2021-06-17T21:53:41.397" v="1333" actId="22"/>
          <ac:spMkLst>
            <pc:docMk/>
            <pc:sldMk cId="105623066" sldId="635"/>
            <ac:spMk id="6" creationId="{1E627A41-4BE0-4468-89E9-EE696F5CEA9C}"/>
          </ac:spMkLst>
        </pc:spChg>
        <pc:spChg chg="del">
          <ac:chgData name="MANUEL ALBERTO GUEVARA  NAJARRO" userId="dc0839a7-ef25-445d-88fe-29223dfab4a5" providerId="ADAL" clId="{98FB8A92-BCA7-48CA-8F11-2B151231262F}" dt="2021-06-17T21:53:13.853" v="1331" actId="478"/>
          <ac:spMkLst>
            <pc:docMk/>
            <pc:sldMk cId="105623066" sldId="635"/>
            <ac:spMk id="9" creationId="{87CAB20C-288E-47F4-997B-9380D09062E8}"/>
          </ac:spMkLst>
        </pc:spChg>
        <pc:spChg chg="add del mod">
          <ac:chgData name="MANUEL ALBERTO GUEVARA  NAJARRO" userId="dc0839a7-ef25-445d-88fe-29223dfab4a5" providerId="ADAL" clId="{98FB8A92-BCA7-48CA-8F11-2B151231262F}" dt="2021-06-17T21:54:33.855" v="1337" actId="478"/>
          <ac:spMkLst>
            <pc:docMk/>
            <pc:sldMk cId="105623066" sldId="635"/>
            <ac:spMk id="13" creationId="{EFF3AF94-FBB6-46B9-A7F1-43B45A4066EF}"/>
          </ac:spMkLst>
        </pc:spChg>
        <pc:picChg chg="del mod ord modCrop">
          <ac:chgData name="MANUEL ALBERTO GUEVARA  NAJARRO" userId="dc0839a7-ef25-445d-88fe-29223dfab4a5" providerId="ADAL" clId="{98FB8A92-BCA7-48CA-8F11-2B151231262F}" dt="2021-06-17T21:53:17.144" v="1332" actId="478"/>
          <ac:picMkLst>
            <pc:docMk/>
            <pc:sldMk cId="105623066" sldId="635"/>
            <ac:picMk id="7" creationId="{90C7522F-18D3-4290-94BE-4B7D2B364283}"/>
          </ac:picMkLst>
        </pc:picChg>
        <pc:picChg chg="add del mod ord modCrop">
          <ac:chgData name="MANUEL ALBERTO GUEVARA  NAJARRO" userId="dc0839a7-ef25-445d-88fe-29223dfab4a5" providerId="ADAL" clId="{98FB8A92-BCA7-48CA-8F11-2B151231262F}" dt="2021-06-17T21:54:40.181" v="1339" actId="478"/>
          <ac:picMkLst>
            <pc:docMk/>
            <pc:sldMk cId="105623066" sldId="635"/>
            <ac:picMk id="10" creationId="{27151EFB-7666-43EB-AEE6-EB86B1BB4106}"/>
          </ac:picMkLst>
        </pc:picChg>
        <pc:picChg chg="add mod">
          <ac:chgData name="MANUEL ALBERTO GUEVARA  NAJARRO" userId="dc0839a7-ef25-445d-88fe-29223dfab4a5" providerId="ADAL" clId="{98FB8A92-BCA7-48CA-8F11-2B151231262F}" dt="2021-06-17T21:54:44.732" v="1340" actId="14100"/>
          <ac:picMkLst>
            <pc:docMk/>
            <pc:sldMk cId="105623066" sldId="635"/>
            <ac:picMk id="11" creationId="{02156B9A-29FB-431E-A621-5D01DA168545}"/>
          </ac:picMkLst>
        </pc:picChg>
      </pc:sldChg>
      <pc:sldChg chg="addSp delSp modSp add mod ord delAnim modAnim">
        <pc:chgData name="MANUEL ALBERTO GUEVARA  NAJARRO" userId="dc0839a7-ef25-445d-88fe-29223dfab4a5" providerId="ADAL" clId="{98FB8A92-BCA7-48CA-8F11-2B151231262F}" dt="2021-06-17T21:56:26.492" v="1348" actId="14100"/>
        <pc:sldMkLst>
          <pc:docMk/>
          <pc:sldMk cId="2488294657" sldId="636"/>
        </pc:sldMkLst>
        <pc:picChg chg="add mod">
          <ac:chgData name="MANUEL ALBERTO GUEVARA  NAJARRO" userId="dc0839a7-ef25-445d-88fe-29223dfab4a5" providerId="ADAL" clId="{98FB8A92-BCA7-48CA-8F11-2B151231262F}" dt="2021-06-17T21:56:26.492" v="1348" actId="14100"/>
          <ac:picMkLst>
            <pc:docMk/>
            <pc:sldMk cId="2488294657" sldId="636"/>
            <ac:picMk id="2" creationId="{B67D6C30-24F9-437C-8CF4-B66BD23C42A1}"/>
          </ac:picMkLst>
        </pc:picChg>
        <pc:picChg chg="del">
          <ac:chgData name="MANUEL ALBERTO GUEVARA  NAJARRO" userId="dc0839a7-ef25-445d-88fe-29223dfab4a5" providerId="ADAL" clId="{98FB8A92-BCA7-48CA-8F11-2B151231262F}" dt="2021-06-17T21:55:10.119" v="1344" actId="478"/>
          <ac:picMkLst>
            <pc:docMk/>
            <pc:sldMk cId="2488294657" sldId="636"/>
            <ac:picMk id="11" creationId="{02156B9A-29FB-431E-A621-5D01DA168545}"/>
          </ac:picMkLst>
        </pc:picChg>
      </pc:sldChg>
      <pc:sldMasterChg chg="delSldLayout">
        <pc:chgData name="MANUEL ALBERTO GUEVARA  NAJARRO" userId="dc0839a7-ef25-445d-88fe-29223dfab4a5" providerId="ADAL" clId="{98FB8A92-BCA7-48CA-8F11-2B151231262F}" dt="2021-06-17T21:51:17.850" v="1292" actId="47"/>
        <pc:sldMasterMkLst>
          <pc:docMk/>
          <pc:sldMasterMk cId="2832967511" sldId="2147483732"/>
        </pc:sldMasterMkLst>
        <pc:sldLayoutChg chg="del">
          <pc:chgData name="MANUEL ALBERTO GUEVARA  NAJARRO" userId="dc0839a7-ef25-445d-88fe-29223dfab4a5" providerId="ADAL" clId="{98FB8A92-BCA7-48CA-8F11-2B151231262F}" dt="2021-06-17T21:51:17.850" v="1292" actId="47"/>
          <pc:sldLayoutMkLst>
            <pc:docMk/>
            <pc:sldMasterMk cId="2832967511" sldId="2147483732"/>
            <pc:sldLayoutMk cId="3545633968" sldId="2147483751"/>
          </pc:sldLayoutMkLst>
        </pc:sldLayoutChg>
      </pc:sldMasterChg>
    </pc:docChg>
  </pc:docChgLst>
  <pc:docChgLst>
    <pc:chgData name="MANUEL ALBERTO GUEVARA  NAJARRO" userId="dc0839a7-ef25-445d-88fe-29223dfab4a5" providerId="ADAL" clId="{CD125C49-3B02-47B9-91DD-DF3E5C0BE458}"/>
    <pc:docChg chg="undo custSel addSld delSld modSld sldOrd">
      <pc:chgData name="MANUEL ALBERTO GUEVARA  NAJARRO" userId="dc0839a7-ef25-445d-88fe-29223dfab4a5" providerId="ADAL" clId="{CD125C49-3B02-47B9-91DD-DF3E5C0BE458}" dt="2021-07-05T22:27:22.240" v="1697" actId="2711"/>
      <pc:docMkLst>
        <pc:docMk/>
      </pc:docMkLst>
      <pc:sldChg chg="modSp mod">
        <pc:chgData name="MANUEL ALBERTO GUEVARA  NAJARRO" userId="dc0839a7-ef25-445d-88fe-29223dfab4a5" providerId="ADAL" clId="{CD125C49-3B02-47B9-91DD-DF3E5C0BE458}" dt="2021-07-02T21:30:17.309" v="30" actId="20577"/>
        <pc:sldMkLst>
          <pc:docMk/>
          <pc:sldMk cId="4227363741" sldId="260"/>
        </pc:sldMkLst>
        <pc:spChg chg="mod">
          <ac:chgData name="MANUEL ALBERTO GUEVARA  NAJARRO" userId="dc0839a7-ef25-445d-88fe-29223dfab4a5" providerId="ADAL" clId="{CD125C49-3B02-47B9-91DD-DF3E5C0BE458}" dt="2021-07-02T21:30:17.309" v="30" actId="20577"/>
          <ac:spMkLst>
            <pc:docMk/>
            <pc:sldMk cId="4227363741" sldId="260"/>
            <ac:spMk id="2" creationId="{51FB5928-6A9D-4A40-A59B-3E296900738E}"/>
          </ac:spMkLst>
        </pc:spChg>
      </pc:sldChg>
      <pc:sldChg chg="modSp mod">
        <pc:chgData name="MANUEL ALBERTO GUEVARA  NAJARRO" userId="dc0839a7-ef25-445d-88fe-29223dfab4a5" providerId="ADAL" clId="{CD125C49-3B02-47B9-91DD-DF3E5C0BE458}" dt="2021-07-02T21:27:37.244" v="0"/>
        <pc:sldMkLst>
          <pc:docMk/>
          <pc:sldMk cId="2866921917" sldId="563"/>
        </pc:sldMkLst>
        <pc:spChg chg="mod">
          <ac:chgData name="MANUEL ALBERTO GUEVARA  NAJARRO" userId="dc0839a7-ef25-445d-88fe-29223dfab4a5" providerId="ADAL" clId="{CD125C49-3B02-47B9-91DD-DF3E5C0BE458}" dt="2021-07-02T21:27:37.244" v="0"/>
          <ac:spMkLst>
            <pc:docMk/>
            <pc:sldMk cId="2866921917" sldId="563"/>
            <ac:spMk id="2" creationId="{7273257F-D179-0F4C-B01F-BB2035DAEC54}"/>
          </ac:spMkLst>
        </pc:spChg>
      </pc:sldChg>
      <pc:sldChg chg="modSp mod">
        <pc:chgData name="MANUEL ALBERTO GUEVARA  NAJARRO" userId="dc0839a7-ef25-445d-88fe-29223dfab4a5" providerId="ADAL" clId="{CD125C49-3B02-47B9-91DD-DF3E5C0BE458}" dt="2021-07-02T21:35:58.789" v="44" actId="6549"/>
        <pc:sldMkLst>
          <pc:docMk/>
          <pc:sldMk cId="1026487" sldId="564"/>
        </pc:sldMkLst>
        <pc:spChg chg="mod">
          <ac:chgData name="MANUEL ALBERTO GUEVARA  NAJARRO" userId="dc0839a7-ef25-445d-88fe-29223dfab4a5" providerId="ADAL" clId="{CD125C49-3B02-47B9-91DD-DF3E5C0BE458}" dt="2021-07-02T21:35:58.789" v="44" actId="6549"/>
          <ac:spMkLst>
            <pc:docMk/>
            <pc:sldMk cId="1026487" sldId="564"/>
            <ac:spMk id="5" creationId="{079F80E9-C8D2-8B42-B481-B910D99A780C}"/>
          </ac:spMkLst>
        </pc:spChg>
      </pc:sldChg>
      <pc:sldChg chg="addSp delSp modSp add del mod">
        <pc:chgData name="MANUEL ALBERTO GUEVARA  NAJARRO" userId="dc0839a7-ef25-445d-88fe-29223dfab4a5" providerId="ADAL" clId="{CD125C49-3B02-47B9-91DD-DF3E5C0BE458}" dt="2021-07-05T18:40:02.967" v="933" actId="1037"/>
        <pc:sldMkLst>
          <pc:docMk/>
          <pc:sldMk cId="1889000168" sldId="632"/>
        </pc:sldMkLst>
        <pc:spChg chg="mod">
          <ac:chgData name="MANUEL ALBERTO GUEVARA  NAJARRO" userId="dc0839a7-ef25-445d-88fe-29223dfab4a5" providerId="ADAL" clId="{CD125C49-3B02-47B9-91DD-DF3E5C0BE458}" dt="2021-07-02T22:17:11.405" v="55" actId="20577"/>
          <ac:spMkLst>
            <pc:docMk/>
            <pc:sldMk cId="1889000168" sldId="632"/>
            <ac:spMk id="5" creationId="{5ECE236A-6C3C-46E8-A81F-7846D7B4570C}"/>
          </ac:spMkLst>
        </pc:spChg>
        <pc:spChg chg="mod">
          <ac:chgData name="MANUEL ALBERTO GUEVARA  NAJARRO" userId="dc0839a7-ef25-445d-88fe-29223dfab4a5" providerId="ADAL" clId="{CD125C49-3B02-47B9-91DD-DF3E5C0BE458}" dt="2021-07-05T18:40:02.967" v="933" actId="1037"/>
          <ac:spMkLst>
            <pc:docMk/>
            <pc:sldMk cId="1889000168" sldId="632"/>
            <ac:spMk id="6" creationId="{62B8E1A4-E755-4E07-B436-48B0481D7B00}"/>
          </ac:spMkLst>
        </pc:spChg>
        <pc:spChg chg="add mod">
          <ac:chgData name="MANUEL ALBERTO GUEVARA  NAJARRO" userId="dc0839a7-ef25-445d-88fe-29223dfab4a5" providerId="ADAL" clId="{CD125C49-3B02-47B9-91DD-DF3E5C0BE458}" dt="2021-07-02T22:17:18.779" v="58" actId="478"/>
          <ac:spMkLst>
            <pc:docMk/>
            <pc:sldMk cId="1889000168" sldId="632"/>
            <ac:spMk id="7" creationId="{0A0AF45D-5435-4D96-8506-5836EBE8BE13}"/>
          </ac:spMkLst>
        </pc:spChg>
        <pc:picChg chg="add del">
          <ac:chgData name="MANUEL ALBERTO GUEVARA  NAJARRO" userId="dc0839a7-ef25-445d-88fe-29223dfab4a5" providerId="ADAL" clId="{CD125C49-3B02-47B9-91DD-DF3E5C0BE458}" dt="2021-07-02T22:17:17.764" v="57" actId="22"/>
          <ac:picMkLst>
            <pc:docMk/>
            <pc:sldMk cId="1889000168" sldId="632"/>
            <ac:picMk id="3" creationId="{FDAC9E06-1936-459C-9B3B-7FBB80A96FD3}"/>
          </ac:picMkLst>
        </pc:picChg>
        <pc:picChg chg="del">
          <ac:chgData name="MANUEL ALBERTO GUEVARA  NAJARRO" userId="dc0839a7-ef25-445d-88fe-29223dfab4a5" providerId="ADAL" clId="{CD125C49-3B02-47B9-91DD-DF3E5C0BE458}" dt="2021-07-02T22:17:18.779" v="58" actId="478"/>
          <ac:picMkLst>
            <pc:docMk/>
            <pc:sldMk cId="1889000168" sldId="632"/>
            <ac:picMk id="10" creationId="{F715C18E-F8C5-4C70-9752-8EDE5E424121}"/>
          </ac:picMkLst>
        </pc:picChg>
        <pc:picChg chg="mod">
          <ac:chgData name="MANUEL ALBERTO GUEVARA  NAJARRO" userId="dc0839a7-ef25-445d-88fe-29223dfab4a5" providerId="ADAL" clId="{CD125C49-3B02-47B9-91DD-DF3E5C0BE458}" dt="2021-07-05T18:39:59.364" v="922" actId="1037"/>
          <ac:picMkLst>
            <pc:docMk/>
            <pc:sldMk cId="1889000168" sldId="632"/>
            <ac:picMk id="1026" creationId="{CCE1C476-2026-448A-A562-FAAF8111C6D4}"/>
          </ac:picMkLst>
        </pc:picChg>
      </pc:sldChg>
      <pc:sldChg chg="addSp delSp modSp">
        <pc:chgData name="MANUEL ALBERTO GUEVARA  NAJARRO" userId="dc0839a7-ef25-445d-88fe-29223dfab4a5" providerId="ADAL" clId="{CD125C49-3B02-47B9-91DD-DF3E5C0BE458}" dt="2021-07-02T22:17:22.259" v="59"/>
        <pc:sldMkLst>
          <pc:docMk/>
          <pc:sldMk cId="2776236177" sldId="632"/>
        </pc:sldMkLst>
        <pc:spChg chg="del">
          <ac:chgData name="MANUEL ALBERTO GUEVARA  NAJARRO" userId="dc0839a7-ef25-445d-88fe-29223dfab4a5" providerId="ADAL" clId="{CD125C49-3B02-47B9-91DD-DF3E5C0BE458}" dt="2021-07-02T22:17:22.259" v="59"/>
          <ac:spMkLst>
            <pc:docMk/>
            <pc:sldMk cId="2776236177" sldId="632"/>
            <ac:spMk id="7" creationId="{0A0AF45D-5435-4D96-8506-5836EBE8BE13}"/>
          </ac:spMkLst>
        </pc:spChg>
        <pc:picChg chg="add mod">
          <ac:chgData name="MANUEL ALBERTO GUEVARA  NAJARRO" userId="dc0839a7-ef25-445d-88fe-29223dfab4a5" providerId="ADAL" clId="{CD125C49-3B02-47B9-91DD-DF3E5C0BE458}" dt="2021-07-02T22:17:22.259" v="59"/>
          <ac:picMkLst>
            <pc:docMk/>
            <pc:sldMk cId="2776236177" sldId="632"/>
            <ac:picMk id="1026" creationId="{CCE1C476-2026-448A-A562-FAAF8111C6D4}"/>
          </ac:picMkLst>
        </pc:picChg>
      </pc:sldChg>
      <pc:sldChg chg="modSp mod">
        <pc:chgData name="MANUEL ALBERTO GUEVARA  NAJARRO" userId="dc0839a7-ef25-445d-88fe-29223dfab4a5" providerId="ADAL" clId="{CD125C49-3B02-47B9-91DD-DF3E5C0BE458}" dt="2021-07-05T22:27:06.293" v="1696" actId="20577"/>
        <pc:sldMkLst>
          <pc:docMk/>
          <pc:sldMk cId="1885386360" sldId="649"/>
        </pc:sldMkLst>
        <pc:spChg chg="mod">
          <ac:chgData name="MANUEL ALBERTO GUEVARA  NAJARRO" userId="dc0839a7-ef25-445d-88fe-29223dfab4a5" providerId="ADAL" clId="{CD125C49-3B02-47B9-91DD-DF3E5C0BE458}" dt="2021-07-05T22:27:06.293" v="1696" actId="20577"/>
          <ac:spMkLst>
            <pc:docMk/>
            <pc:sldMk cId="1885386360" sldId="649"/>
            <ac:spMk id="7" creationId="{1324D68F-ACA4-42AD-B878-BD975A546207}"/>
          </ac:spMkLst>
        </pc:spChg>
      </pc:sldChg>
      <pc:sldChg chg="del">
        <pc:chgData name="MANUEL ALBERTO GUEVARA  NAJARRO" userId="dc0839a7-ef25-445d-88fe-29223dfab4a5" providerId="ADAL" clId="{CD125C49-3B02-47B9-91DD-DF3E5C0BE458}" dt="2021-07-02T22:20:02.450" v="92" actId="47"/>
        <pc:sldMkLst>
          <pc:docMk/>
          <pc:sldMk cId="1706553763" sldId="650"/>
        </pc:sldMkLst>
      </pc:sldChg>
      <pc:sldChg chg="del">
        <pc:chgData name="MANUEL ALBERTO GUEVARA  NAJARRO" userId="dc0839a7-ef25-445d-88fe-29223dfab4a5" providerId="ADAL" clId="{CD125C49-3B02-47B9-91DD-DF3E5C0BE458}" dt="2021-07-02T22:20:07.759" v="93" actId="47"/>
        <pc:sldMkLst>
          <pc:docMk/>
          <pc:sldMk cId="3207259026" sldId="651"/>
        </pc:sldMkLst>
      </pc:sldChg>
      <pc:sldChg chg="del">
        <pc:chgData name="MANUEL ALBERTO GUEVARA  NAJARRO" userId="dc0839a7-ef25-445d-88fe-29223dfab4a5" providerId="ADAL" clId="{CD125C49-3B02-47B9-91DD-DF3E5C0BE458}" dt="2021-07-02T22:20:07.759" v="93" actId="47"/>
        <pc:sldMkLst>
          <pc:docMk/>
          <pc:sldMk cId="4153604534" sldId="652"/>
        </pc:sldMkLst>
      </pc:sldChg>
      <pc:sldChg chg="del">
        <pc:chgData name="MANUEL ALBERTO GUEVARA  NAJARRO" userId="dc0839a7-ef25-445d-88fe-29223dfab4a5" providerId="ADAL" clId="{CD125C49-3B02-47B9-91DD-DF3E5C0BE458}" dt="2021-07-02T22:20:07.759" v="93" actId="47"/>
        <pc:sldMkLst>
          <pc:docMk/>
          <pc:sldMk cId="146213428" sldId="653"/>
        </pc:sldMkLst>
      </pc:sldChg>
      <pc:sldChg chg="del">
        <pc:chgData name="MANUEL ALBERTO GUEVARA  NAJARRO" userId="dc0839a7-ef25-445d-88fe-29223dfab4a5" providerId="ADAL" clId="{CD125C49-3B02-47B9-91DD-DF3E5C0BE458}" dt="2021-07-02T22:20:07.759" v="93" actId="47"/>
        <pc:sldMkLst>
          <pc:docMk/>
          <pc:sldMk cId="2993899465" sldId="654"/>
        </pc:sldMkLst>
      </pc:sldChg>
      <pc:sldChg chg="del">
        <pc:chgData name="MANUEL ALBERTO GUEVARA  NAJARRO" userId="dc0839a7-ef25-445d-88fe-29223dfab4a5" providerId="ADAL" clId="{CD125C49-3B02-47B9-91DD-DF3E5C0BE458}" dt="2021-07-02T22:20:07.759" v="93" actId="47"/>
        <pc:sldMkLst>
          <pc:docMk/>
          <pc:sldMk cId="662533347" sldId="655"/>
        </pc:sldMkLst>
      </pc:sldChg>
      <pc:sldChg chg="del">
        <pc:chgData name="MANUEL ALBERTO GUEVARA  NAJARRO" userId="dc0839a7-ef25-445d-88fe-29223dfab4a5" providerId="ADAL" clId="{CD125C49-3B02-47B9-91DD-DF3E5C0BE458}" dt="2021-07-02T22:20:07.759" v="93" actId="47"/>
        <pc:sldMkLst>
          <pc:docMk/>
          <pc:sldMk cId="1074519838" sldId="656"/>
        </pc:sldMkLst>
      </pc:sldChg>
      <pc:sldChg chg="del">
        <pc:chgData name="MANUEL ALBERTO GUEVARA  NAJARRO" userId="dc0839a7-ef25-445d-88fe-29223dfab4a5" providerId="ADAL" clId="{CD125C49-3B02-47B9-91DD-DF3E5C0BE458}" dt="2021-07-02T22:20:07.759" v="93" actId="47"/>
        <pc:sldMkLst>
          <pc:docMk/>
          <pc:sldMk cId="1259323514" sldId="657"/>
        </pc:sldMkLst>
      </pc:sldChg>
      <pc:sldChg chg="addSp delSp modSp mod ord modAnim modNotesTx">
        <pc:chgData name="MANUEL ALBERTO GUEVARA  NAJARRO" userId="dc0839a7-ef25-445d-88fe-29223dfab4a5" providerId="ADAL" clId="{CD125C49-3B02-47B9-91DD-DF3E5C0BE458}" dt="2021-07-05T22:27:22.240" v="1697" actId="2711"/>
        <pc:sldMkLst>
          <pc:docMk/>
          <pc:sldMk cId="2143908837" sldId="658"/>
        </pc:sldMkLst>
        <pc:spChg chg="mod">
          <ac:chgData name="MANUEL ALBERTO GUEVARA  NAJARRO" userId="dc0839a7-ef25-445d-88fe-29223dfab4a5" providerId="ADAL" clId="{CD125C49-3B02-47B9-91DD-DF3E5C0BE458}" dt="2021-07-02T22:20:18.989" v="121" actId="20577"/>
          <ac:spMkLst>
            <pc:docMk/>
            <pc:sldMk cId="2143908837" sldId="658"/>
            <ac:spMk id="2" creationId="{0906808E-C398-456B-ADB7-D6835C9872C1}"/>
          </ac:spMkLst>
        </pc:spChg>
        <pc:spChg chg="del mod">
          <ac:chgData name="MANUEL ALBERTO GUEVARA  NAJARRO" userId="dc0839a7-ef25-445d-88fe-29223dfab4a5" providerId="ADAL" clId="{CD125C49-3B02-47B9-91DD-DF3E5C0BE458}" dt="2021-07-05T21:17:15.351" v="1028" actId="478"/>
          <ac:spMkLst>
            <pc:docMk/>
            <pc:sldMk cId="2143908837" sldId="658"/>
            <ac:spMk id="3" creationId="{6E3A96EB-30C7-417B-B5CB-D9FF91F2CCCB}"/>
          </ac:spMkLst>
        </pc:spChg>
        <pc:spChg chg="add del mod">
          <ac:chgData name="MANUEL ALBERTO GUEVARA  NAJARRO" userId="dc0839a7-ef25-445d-88fe-29223dfab4a5" providerId="ADAL" clId="{CD125C49-3B02-47B9-91DD-DF3E5C0BE458}" dt="2021-07-05T21:17:17.412" v="1029" actId="478"/>
          <ac:spMkLst>
            <pc:docMk/>
            <pc:sldMk cId="2143908837" sldId="658"/>
            <ac:spMk id="6" creationId="{E9B3E687-DE7A-44F1-932C-D564FD8DE35B}"/>
          </ac:spMkLst>
        </pc:spChg>
        <pc:spChg chg="add del mod">
          <ac:chgData name="MANUEL ALBERTO GUEVARA  NAJARRO" userId="dc0839a7-ef25-445d-88fe-29223dfab4a5" providerId="ADAL" clId="{CD125C49-3B02-47B9-91DD-DF3E5C0BE458}" dt="2021-07-05T21:17:17.412" v="1029" actId="478"/>
          <ac:spMkLst>
            <pc:docMk/>
            <pc:sldMk cId="2143908837" sldId="658"/>
            <ac:spMk id="8" creationId="{837F99EE-1550-412F-A8BB-792ED2DD5E73}"/>
          </ac:spMkLst>
        </pc:spChg>
        <pc:spChg chg="add del mod">
          <ac:chgData name="MANUEL ALBERTO GUEVARA  NAJARRO" userId="dc0839a7-ef25-445d-88fe-29223dfab4a5" providerId="ADAL" clId="{CD125C49-3B02-47B9-91DD-DF3E5C0BE458}" dt="2021-07-05T21:34:56.868" v="1033"/>
          <ac:spMkLst>
            <pc:docMk/>
            <pc:sldMk cId="2143908837" sldId="658"/>
            <ac:spMk id="10" creationId="{5D39018B-E729-4A09-A12D-7B69FC0C7215}"/>
          </ac:spMkLst>
        </pc:spChg>
        <pc:spChg chg="mod">
          <ac:chgData name="MANUEL ALBERTO GUEVARA  NAJARRO" userId="dc0839a7-ef25-445d-88fe-29223dfab4a5" providerId="ADAL" clId="{CD125C49-3B02-47B9-91DD-DF3E5C0BE458}" dt="2021-07-05T21:34:51.521" v="1030"/>
          <ac:spMkLst>
            <pc:docMk/>
            <pc:sldMk cId="2143908837" sldId="658"/>
            <ac:spMk id="12" creationId="{424B0560-28B1-423F-A1EA-2DB3B2C47611}"/>
          </ac:spMkLst>
        </pc:spChg>
        <pc:spChg chg="mod">
          <ac:chgData name="MANUEL ALBERTO GUEVARA  NAJARRO" userId="dc0839a7-ef25-445d-88fe-29223dfab4a5" providerId="ADAL" clId="{CD125C49-3B02-47B9-91DD-DF3E5C0BE458}" dt="2021-07-05T21:34:51.521" v="1030"/>
          <ac:spMkLst>
            <pc:docMk/>
            <pc:sldMk cId="2143908837" sldId="658"/>
            <ac:spMk id="13" creationId="{E2D3BA03-3285-42F3-92C5-7860AC9F5384}"/>
          </ac:spMkLst>
        </pc:spChg>
        <pc:spChg chg="mod">
          <ac:chgData name="MANUEL ALBERTO GUEVARA  NAJARRO" userId="dc0839a7-ef25-445d-88fe-29223dfab4a5" providerId="ADAL" clId="{CD125C49-3B02-47B9-91DD-DF3E5C0BE458}" dt="2021-07-05T21:34:51.521" v="1030"/>
          <ac:spMkLst>
            <pc:docMk/>
            <pc:sldMk cId="2143908837" sldId="658"/>
            <ac:spMk id="14" creationId="{B465D5CF-42D7-4976-80DA-AB71AA7E9C4C}"/>
          </ac:spMkLst>
        </pc:spChg>
        <pc:spChg chg="mod">
          <ac:chgData name="MANUEL ALBERTO GUEVARA  NAJARRO" userId="dc0839a7-ef25-445d-88fe-29223dfab4a5" providerId="ADAL" clId="{CD125C49-3B02-47B9-91DD-DF3E5C0BE458}" dt="2021-07-05T21:34:51.521" v="1030"/>
          <ac:spMkLst>
            <pc:docMk/>
            <pc:sldMk cId="2143908837" sldId="658"/>
            <ac:spMk id="15" creationId="{67941CE6-03CA-403A-B0A4-C7DCA9AAE79C}"/>
          </ac:spMkLst>
        </pc:spChg>
        <pc:spChg chg="mod">
          <ac:chgData name="MANUEL ALBERTO GUEVARA  NAJARRO" userId="dc0839a7-ef25-445d-88fe-29223dfab4a5" providerId="ADAL" clId="{CD125C49-3B02-47B9-91DD-DF3E5C0BE458}" dt="2021-07-05T21:34:51.521" v="1030"/>
          <ac:spMkLst>
            <pc:docMk/>
            <pc:sldMk cId="2143908837" sldId="658"/>
            <ac:spMk id="16" creationId="{86A34D95-C356-499C-A246-7A26F346891F}"/>
          </ac:spMkLst>
        </pc:spChg>
        <pc:spChg chg="mod">
          <ac:chgData name="MANUEL ALBERTO GUEVARA  NAJARRO" userId="dc0839a7-ef25-445d-88fe-29223dfab4a5" providerId="ADAL" clId="{CD125C49-3B02-47B9-91DD-DF3E5C0BE458}" dt="2021-07-05T21:34:51.521" v="1030"/>
          <ac:spMkLst>
            <pc:docMk/>
            <pc:sldMk cId="2143908837" sldId="658"/>
            <ac:spMk id="17" creationId="{9F2A84DB-D279-4553-AEF1-8B8379A354B5}"/>
          </ac:spMkLst>
        </pc:spChg>
        <pc:spChg chg="mod">
          <ac:chgData name="MANUEL ALBERTO GUEVARA  NAJARRO" userId="dc0839a7-ef25-445d-88fe-29223dfab4a5" providerId="ADAL" clId="{CD125C49-3B02-47B9-91DD-DF3E5C0BE458}" dt="2021-07-05T21:34:51.521" v="1030"/>
          <ac:spMkLst>
            <pc:docMk/>
            <pc:sldMk cId="2143908837" sldId="658"/>
            <ac:spMk id="18" creationId="{874C0888-8A0F-4D12-8A7D-0141BB612A5B}"/>
          </ac:spMkLst>
        </pc:spChg>
        <pc:spChg chg="mod">
          <ac:chgData name="MANUEL ALBERTO GUEVARA  NAJARRO" userId="dc0839a7-ef25-445d-88fe-29223dfab4a5" providerId="ADAL" clId="{CD125C49-3B02-47B9-91DD-DF3E5C0BE458}" dt="2021-07-05T21:34:51.521" v="1030"/>
          <ac:spMkLst>
            <pc:docMk/>
            <pc:sldMk cId="2143908837" sldId="658"/>
            <ac:spMk id="19" creationId="{10AA17AC-C02F-40D0-9E96-72C21B9BC90D}"/>
          </ac:spMkLst>
        </pc:spChg>
        <pc:spChg chg="mod">
          <ac:chgData name="MANUEL ALBERTO GUEVARA  NAJARRO" userId="dc0839a7-ef25-445d-88fe-29223dfab4a5" providerId="ADAL" clId="{CD125C49-3B02-47B9-91DD-DF3E5C0BE458}" dt="2021-07-05T21:34:51.521" v="1030"/>
          <ac:spMkLst>
            <pc:docMk/>
            <pc:sldMk cId="2143908837" sldId="658"/>
            <ac:spMk id="20" creationId="{6ED4D160-EF97-4FA1-8441-AF0AEBDEC62D}"/>
          </ac:spMkLst>
        </pc:spChg>
        <pc:spChg chg="mod">
          <ac:chgData name="MANUEL ALBERTO GUEVARA  NAJARRO" userId="dc0839a7-ef25-445d-88fe-29223dfab4a5" providerId="ADAL" clId="{CD125C49-3B02-47B9-91DD-DF3E5C0BE458}" dt="2021-07-05T21:34:51.521" v="1030"/>
          <ac:spMkLst>
            <pc:docMk/>
            <pc:sldMk cId="2143908837" sldId="658"/>
            <ac:spMk id="21" creationId="{4311EB75-C48D-4757-987E-1D0406E4C335}"/>
          </ac:spMkLst>
        </pc:spChg>
        <pc:spChg chg="mod">
          <ac:chgData name="MANUEL ALBERTO GUEVARA  NAJARRO" userId="dc0839a7-ef25-445d-88fe-29223dfab4a5" providerId="ADAL" clId="{CD125C49-3B02-47B9-91DD-DF3E5C0BE458}" dt="2021-07-05T21:34:51.521" v="1030"/>
          <ac:spMkLst>
            <pc:docMk/>
            <pc:sldMk cId="2143908837" sldId="658"/>
            <ac:spMk id="22" creationId="{585035CA-80FA-40B0-8CB3-852A74C38F4F}"/>
          </ac:spMkLst>
        </pc:spChg>
        <pc:spChg chg="mod">
          <ac:chgData name="MANUEL ALBERTO GUEVARA  NAJARRO" userId="dc0839a7-ef25-445d-88fe-29223dfab4a5" providerId="ADAL" clId="{CD125C49-3B02-47B9-91DD-DF3E5C0BE458}" dt="2021-07-05T21:34:51.521" v="1030"/>
          <ac:spMkLst>
            <pc:docMk/>
            <pc:sldMk cId="2143908837" sldId="658"/>
            <ac:spMk id="23" creationId="{A9072252-17AA-401F-95BB-ECBF5BF07524}"/>
          </ac:spMkLst>
        </pc:spChg>
        <pc:spChg chg="mod">
          <ac:chgData name="MANUEL ALBERTO GUEVARA  NAJARRO" userId="dc0839a7-ef25-445d-88fe-29223dfab4a5" providerId="ADAL" clId="{CD125C49-3B02-47B9-91DD-DF3E5C0BE458}" dt="2021-07-05T21:34:51.521" v="1030"/>
          <ac:spMkLst>
            <pc:docMk/>
            <pc:sldMk cId="2143908837" sldId="658"/>
            <ac:spMk id="24" creationId="{D306B77E-B74F-4BF2-84ED-590CF294C8DC}"/>
          </ac:spMkLst>
        </pc:spChg>
        <pc:spChg chg="mod">
          <ac:chgData name="MANUEL ALBERTO GUEVARA  NAJARRO" userId="dc0839a7-ef25-445d-88fe-29223dfab4a5" providerId="ADAL" clId="{CD125C49-3B02-47B9-91DD-DF3E5C0BE458}" dt="2021-07-05T21:34:51.521" v="1030"/>
          <ac:spMkLst>
            <pc:docMk/>
            <pc:sldMk cId="2143908837" sldId="658"/>
            <ac:spMk id="26" creationId="{EC560175-734E-481D-9857-D759C549AC88}"/>
          </ac:spMkLst>
        </pc:spChg>
        <pc:spChg chg="mod">
          <ac:chgData name="MANUEL ALBERTO GUEVARA  NAJARRO" userId="dc0839a7-ef25-445d-88fe-29223dfab4a5" providerId="ADAL" clId="{CD125C49-3B02-47B9-91DD-DF3E5C0BE458}" dt="2021-07-05T21:34:51.521" v="1030"/>
          <ac:spMkLst>
            <pc:docMk/>
            <pc:sldMk cId="2143908837" sldId="658"/>
            <ac:spMk id="27" creationId="{719729E7-120D-44FF-9432-63B18EC7C56C}"/>
          </ac:spMkLst>
        </pc:spChg>
        <pc:spChg chg="mod">
          <ac:chgData name="MANUEL ALBERTO GUEVARA  NAJARRO" userId="dc0839a7-ef25-445d-88fe-29223dfab4a5" providerId="ADAL" clId="{CD125C49-3B02-47B9-91DD-DF3E5C0BE458}" dt="2021-07-05T21:34:51.521" v="1030"/>
          <ac:spMkLst>
            <pc:docMk/>
            <pc:sldMk cId="2143908837" sldId="658"/>
            <ac:spMk id="29" creationId="{AD61972B-28EB-46FC-A328-809F82FE0F08}"/>
          </ac:spMkLst>
        </pc:spChg>
        <pc:spChg chg="mod">
          <ac:chgData name="MANUEL ALBERTO GUEVARA  NAJARRO" userId="dc0839a7-ef25-445d-88fe-29223dfab4a5" providerId="ADAL" clId="{CD125C49-3B02-47B9-91DD-DF3E5C0BE458}" dt="2021-07-05T21:34:51.521" v="1030"/>
          <ac:spMkLst>
            <pc:docMk/>
            <pc:sldMk cId="2143908837" sldId="658"/>
            <ac:spMk id="31" creationId="{A2F21E18-E4C2-46FF-B81E-CE4A5C9871D9}"/>
          </ac:spMkLst>
        </pc:spChg>
        <pc:spChg chg="mod">
          <ac:chgData name="MANUEL ALBERTO GUEVARA  NAJARRO" userId="dc0839a7-ef25-445d-88fe-29223dfab4a5" providerId="ADAL" clId="{CD125C49-3B02-47B9-91DD-DF3E5C0BE458}" dt="2021-07-05T21:34:51.521" v="1030"/>
          <ac:spMkLst>
            <pc:docMk/>
            <pc:sldMk cId="2143908837" sldId="658"/>
            <ac:spMk id="32" creationId="{455DC2F6-4CAB-48B2-B950-FA32829F3A0A}"/>
          </ac:spMkLst>
        </pc:spChg>
        <pc:spChg chg="mod">
          <ac:chgData name="MANUEL ALBERTO GUEVARA  NAJARRO" userId="dc0839a7-ef25-445d-88fe-29223dfab4a5" providerId="ADAL" clId="{CD125C49-3B02-47B9-91DD-DF3E5C0BE458}" dt="2021-07-05T21:34:51.521" v="1030"/>
          <ac:spMkLst>
            <pc:docMk/>
            <pc:sldMk cId="2143908837" sldId="658"/>
            <ac:spMk id="33" creationId="{3583A755-8ABE-411E-A426-4357F84E9C36}"/>
          </ac:spMkLst>
        </pc:spChg>
        <pc:spChg chg="mod">
          <ac:chgData name="MANUEL ALBERTO GUEVARA  NAJARRO" userId="dc0839a7-ef25-445d-88fe-29223dfab4a5" providerId="ADAL" clId="{CD125C49-3B02-47B9-91DD-DF3E5C0BE458}" dt="2021-07-05T21:34:51.521" v="1030"/>
          <ac:spMkLst>
            <pc:docMk/>
            <pc:sldMk cId="2143908837" sldId="658"/>
            <ac:spMk id="34" creationId="{F05B1215-6D8C-446B-B57E-95ABCC430534}"/>
          </ac:spMkLst>
        </pc:spChg>
        <pc:spChg chg="mod">
          <ac:chgData name="MANUEL ALBERTO GUEVARA  NAJARRO" userId="dc0839a7-ef25-445d-88fe-29223dfab4a5" providerId="ADAL" clId="{CD125C49-3B02-47B9-91DD-DF3E5C0BE458}" dt="2021-07-05T21:34:51.521" v="1030"/>
          <ac:spMkLst>
            <pc:docMk/>
            <pc:sldMk cId="2143908837" sldId="658"/>
            <ac:spMk id="36" creationId="{ABEBC6FE-F4E1-4678-BBD0-CC6D85317188}"/>
          </ac:spMkLst>
        </pc:spChg>
        <pc:spChg chg="mod">
          <ac:chgData name="MANUEL ALBERTO GUEVARA  NAJARRO" userId="dc0839a7-ef25-445d-88fe-29223dfab4a5" providerId="ADAL" clId="{CD125C49-3B02-47B9-91DD-DF3E5C0BE458}" dt="2021-07-05T21:34:51.521" v="1030"/>
          <ac:spMkLst>
            <pc:docMk/>
            <pc:sldMk cId="2143908837" sldId="658"/>
            <ac:spMk id="37" creationId="{E318078A-68C2-43FA-8D0C-3B864B74FC0E}"/>
          </ac:spMkLst>
        </pc:spChg>
        <pc:spChg chg="mod">
          <ac:chgData name="MANUEL ALBERTO GUEVARA  NAJARRO" userId="dc0839a7-ef25-445d-88fe-29223dfab4a5" providerId="ADAL" clId="{CD125C49-3B02-47B9-91DD-DF3E5C0BE458}" dt="2021-07-05T21:34:51.521" v="1030"/>
          <ac:spMkLst>
            <pc:docMk/>
            <pc:sldMk cId="2143908837" sldId="658"/>
            <ac:spMk id="39" creationId="{96E4299C-9543-4F45-ACFD-DA4496186DF1}"/>
          </ac:spMkLst>
        </pc:spChg>
        <pc:spChg chg="mod">
          <ac:chgData name="MANUEL ALBERTO GUEVARA  NAJARRO" userId="dc0839a7-ef25-445d-88fe-29223dfab4a5" providerId="ADAL" clId="{CD125C49-3B02-47B9-91DD-DF3E5C0BE458}" dt="2021-07-05T21:34:51.521" v="1030"/>
          <ac:spMkLst>
            <pc:docMk/>
            <pc:sldMk cId="2143908837" sldId="658"/>
            <ac:spMk id="41" creationId="{4B915693-C101-46F9-846A-1DFD97263B71}"/>
          </ac:spMkLst>
        </pc:spChg>
        <pc:spChg chg="mod">
          <ac:chgData name="MANUEL ALBERTO GUEVARA  NAJARRO" userId="dc0839a7-ef25-445d-88fe-29223dfab4a5" providerId="ADAL" clId="{CD125C49-3B02-47B9-91DD-DF3E5C0BE458}" dt="2021-07-05T21:34:51.521" v="1030"/>
          <ac:spMkLst>
            <pc:docMk/>
            <pc:sldMk cId="2143908837" sldId="658"/>
            <ac:spMk id="42" creationId="{51A493C1-F38E-48B7-BAE3-515CAE2E5733}"/>
          </ac:spMkLst>
        </pc:spChg>
        <pc:spChg chg="mod">
          <ac:chgData name="MANUEL ALBERTO GUEVARA  NAJARRO" userId="dc0839a7-ef25-445d-88fe-29223dfab4a5" providerId="ADAL" clId="{CD125C49-3B02-47B9-91DD-DF3E5C0BE458}" dt="2021-07-05T21:34:51.521" v="1030"/>
          <ac:spMkLst>
            <pc:docMk/>
            <pc:sldMk cId="2143908837" sldId="658"/>
            <ac:spMk id="43" creationId="{849BA99F-43B3-4959-A886-D9213DC645FD}"/>
          </ac:spMkLst>
        </pc:spChg>
        <pc:spChg chg="mod">
          <ac:chgData name="MANUEL ALBERTO GUEVARA  NAJARRO" userId="dc0839a7-ef25-445d-88fe-29223dfab4a5" providerId="ADAL" clId="{CD125C49-3B02-47B9-91DD-DF3E5C0BE458}" dt="2021-07-05T21:34:51.521" v="1030"/>
          <ac:spMkLst>
            <pc:docMk/>
            <pc:sldMk cId="2143908837" sldId="658"/>
            <ac:spMk id="44" creationId="{58AA593D-AFAD-40E8-9392-2B227E139EDA}"/>
          </ac:spMkLst>
        </pc:spChg>
        <pc:spChg chg="mod">
          <ac:chgData name="MANUEL ALBERTO GUEVARA  NAJARRO" userId="dc0839a7-ef25-445d-88fe-29223dfab4a5" providerId="ADAL" clId="{CD125C49-3B02-47B9-91DD-DF3E5C0BE458}" dt="2021-07-05T21:34:51.521" v="1030"/>
          <ac:spMkLst>
            <pc:docMk/>
            <pc:sldMk cId="2143908837" sldId="658"/>
            <ac:spMk id="45" creationId="{35CC7542-592F-4A95-B1FE-CE191F5884FE}"/>
          </ac:spMkLst>
        </pc:spChg>
        <pc:spChg chg="mod">
          <ac:chgData name="MANUEL ALBERTO GUEVARA  NAJARRO" userId="dc0839a7-ef25-445d-88fe-29223dfab4a5" providerId="ADAL" clId="{CD125C49-3B02-47B9-91DD-DF3E5C0BE458}" dt="2021-07-05T21:34:51.521" v="1030"/>
          <ac:spMkLst>
            <pc:docMk/>
            <pc:sldMk cId="2143908837" sldId="658"/>
            <ac:spMk id="46" creationId="{63D6675E-D26A-4153-9218-A12F69A80A1A}"/>
          </ac:spMkLst>
        </pc:spChg>
        <pc:spChg chg="mod">
          <ac:chgData name="MANUEL ALBERTO GUEVARA  NAJARRO" userId="dc0839a7-ef25-445d-88fe-29223dfab4a5" providerId="ADAL" clId="{CD125C49-3B02-47B9-91DD-DF3E5C0BE458}" dt="2021-07-05T21:34:51.521" v="1030"/>
          <ac:spMkLst>
            <pc:docMk/>
            <pc:sldMk cId="2143908837" sldId="658"/>
            <ac:spMk id="47" creationId="{E7235005-BDED-4EED-8F82-66DAA077FA18}"/>
          </ac:spMkLst>
        </pc:spChg>
        <pc:spChg chg="mod">
          <ac:chgData name="MANUEL ALBERTO GUEVARA  NAJARRO" userId="dc0839a7-ef25-445d-88fe-29223dfab4a5" providerId="ADAL" clId="{CD125C49-3B02-47B9-91DD-DF3E5C0BE458}" dt="2021-07-05T21:34:51.521" v="1030"/>
          <ac:spMkLst>
            <pc:docMk/>
            <pc:sldMk cId="2143908837" sldId="658"/>
            <ac:spMk id="49" creationId="{7F83A011-764C-480D-BDEC-D016CE708A41}"/>
          </ac:spMkLst>
        </pc:spChg>
        <pc:spChg chg="mod">
          <ac:chgData name="MANUEL ALBERTO GUEVARA  NAJARRO" userId="dc0839a7-ef25-445d-88fe-29223dfab4a5" providerId="ADAL" clId="{CD125C49-3B02-47B9-91DD-DF3E5C0BE458}" dt="2021-07-05T21:34:51.521" v="1030"/>
          <ac:spMkLst>
            <pc:docMk/>
            <pc:sldMk cId="2143908837" sldId="658"/>
            <ac:spMk id="50" creationId="{73C76D0D-3141-4A7C-A57A-5C456FB1F1B8}"/>
          </ac:spMkLst>
        </pc:spChg>
        <pc:spChg chg="mod">
          <ac:chgData name="MANUEL ALBERTO GUEVARA  NAJARRO" userId="dc0839a7-ef25-445d-88fe-29223dfab4a5" providerId="ADAL" clId="{CD125C49-3B02-47B9-91DD-DF3E5C0BE458}" dt="2021-07-05T21:34:51.521" v="1030"/>
          <ac:spMkLst>
            <pc:docMk/>
            <pc:sldMk cId="2143908837" sldId="658"/>
            <ac:spMk id="52" creationId="{3119F9E2-37A1-41D6-8247-DEF89400BE09}"/>
          </ac:spMkLst>
        </pc:spChg>
        <pc:spChg chg="mod">
          <ac:chgData name="MANUEL ALBERTO GUEVARA  NAJARRO" userId="dc0839a7-ef25-445d-88fe-29223dfab4a5" providerId="ADAL" clId="{CD125C49-3B02-47B9-91DD-DF3E5C0BE458}" dt="2021-07-05T21:34:51.521" v="1030"/>
          <ac:spMkLst>
            <pc:docMk/>
            <pc:sldMk cId="2143908837" sldId="658"/>
            <ac:spMk id="53" creationId="{753E34CC-120B-44E8-A08A-C80852AE5976}"/>
          </ac:spMkLst>
        </pc:spChg>
        <pc:spChg chg="mod">
          <ac:chgData name="MANUEL ALBERTO GUEVARA  NAJARRO" userId="dc0839a7-ef25-445d-88fe-29223dfab4a5" providerId="ADAL" clId="{CD125C49-3B02-47B9-91DD-DF3E5C0BE458}" dt="2021-07-05T21:34:51.521" v="1030"/>
          <ac:spMkLst>
            <pc:docMk/>
            <pc:sldMk cId="2143908837" sldId="658"/>
            <ac:spMk id="55" creationId="{2C7AB9BD-30ED-4603-93B7-13B1BE6059C3}"/>
          </ac:spMkLst>
        </pc:spChg>
        <pc:spChg chg="mod">
          <ac:chgData name="MANUEL ALBERTO GUEVARA  NAJARRO" userId="dc0839a7-ef25-445d-88fe-29223dfab4a5" providerId="ADAL" clId="{CD125C49-3B02-47B9-91DD-DF3E5C0BE458}" dt="2021-07-05T21:34:51.521" v="1030"/>
          <ac:spMkLst>
            <pc:docMk/>
            <pc:sldMk cId="2143908837" sldId="658"/>
            <ac:spMk id="56" creationId="{5015526C-B78D-47EC-9B52-0DA9258E2623}"/>
          </ac:spMkLst>
        </pc:spChg>
        <pc:spChg chg="mod">
          <ac:chgData name="MANUEL ALBERTO GUEVARA  NAJARRO" userId="dc0839a7-ef25-445d-88fe-29223dfab4a5" providerId="ADAL" clId="{CD125C49-3B02-47B9-91DD-DF3E5C0BE458}" dt="2021-07-05T21:34:51.521" v="1030"/>
          <ac:spMkLst>
            <pc:docMk/>
            <pc:sldMk cId="2143908837" sldId="658"/>
            <ac:spMk id="58" creationId="{D4FE0F4B-439E-445A-8D4F-4664B19E3B96}"/>
          </ac:spMkLst>
        </pc:spChg>
        <pc:spChg chg="mod">
          <ac:chgData name="MANUEL ALBERTO GUEVARA  NAJARRO" userId="dc0839a7-ef25-445d-88fe-29223dfab4a5" providerId="ADAL" clId="{CD125C49-3B02-47B9-91DD-DF3E5C0BE458}" dt="2021-07-05T21:34:51.521" v="1030"/>
          <ac:spMkLst>
            <pc:docMk/>
            <pc:sldMk cId="2143908837" sldId="658"/>
            <ac:spMk id="59" creationId="{2313CF83-A806-4F98-8BE4-8B8713E7C6DA}"/>
          </ac:spMkLst>
        </pc:spChg>
        <pc:spChg chg="mod">
          <ac:chgData name="MANUEL ALBERTO GUEVARA  NAJARRO" userId="dc0839a7-ef25-445d-88fe-29223dfab4a5" providerId="ADAL" clId="{CD125C49-3B02-47B9-91DD-DF3E5C0BE458}" dt="2021-07-05T21:34:51.521" v="1030"/>
          <ac:spMkLst>
            <pc:docMk/>
            <pc:sldMk cId="2143908837" sldId="658"/>
            <ac:spMk id="61" creationId="{7582736D-BB3F-453B-B7F0-207C8FCEF33E}"/>
          </ac:spMkLst>
        </pc:spChg>
        <pc:spChg chg="mod">
          <ac:chgData name="MANUEL ALBERTO GUEVARA  NAJARRO" userId="dc0839a7-ef25-445d-88fe-29223dfab4a5" providerId="ADAL" clId="{CD125C49-3B02-47B9-91DD-DF3E5C0BE458}" dt="2021-07-05T21:34:51.521" v="1030"/>
          <ac:spMkLst>
            <pc:docMk/>
            <pc:sldMk cId="2143908837" sldId="658"/>
            <ac:spMk id="62" creationId="{B41ACBF5-E92D-474B-BF9E-77031C44F6A3}"/>
          </ac:spMkLst>
        </pc:spChg>
        <pc:spChg chg="add del mod">
          <ac:chgData name="MANUEL ALBERTO GUEVARA  NAJARRO" userId="dc0839a7-ef25-445d-88fe-29223dfab4a5" providerId="ADAL" clId="{CD125C49-3B02-47B9-91DD-DF3E5C0BE458}" dt="2021-07-05T21:35:04.050" v="1035"/>
          <ac:spMkLst>
            <pc:docMk/>
            <pc:sldMk cId="2143908837" sldId="658"/>
            <ac:spMk id="64" creationId="{2224C824-CE35-4834-A9C7-E410906ED22D}"/>
          </ac:spMkLst>
        </pc:spChg>
        <pc:spChg chg="mod">
          <ac:chgData name="MANUEL ALBERTO GUEVARA  NAJARRO" userId="dc0839a7-ef25-445d-88fe-29223dfab4a5" providerId="ADAL" clId="{CD125C49-3B02-47B9-91DD-DF3E5C0BE458}" dt="2021-07-05T21:35:01.483" v="1034"/>
          <ac:spMkLst>
            <pc:docMk/>
            <pc:sldMk cId="2143908837" sldId="658"/>
            <ac:spMk id="66" creationId="{2509F1DE-D937-43F1-924B-0AB6FAEEF4A1}"/>
          </ac:spMkLst>
        </pc:spChg>
        <pc:spChg chg="mod">
          <ac:chgData name="MANUEL ALBERTO GUEVARA  NAJARRO" userId="dc0839a7-ef25-445d-88fe-29223dfab4a5" providerId="ADAL" clId="{CD125C49-3B02-47B9-91DD-DF3E5C0BE458}" dt="2021-07-05T21:35:01.483" v="1034"/>
          <ac:spMkLst>
            <pc:docMk/>
            <pc:sldMk cId="2143908837" sldId="658"/>
            <ac:spMk id="67" creationId="{74224DCD-7B03-425A-A6EF-0B828B96448D}"/>
          </ac:spMkLst>
        </pc:spChg>
        <pc:spChg chg="mod">
          <ac:chgData name="MANUEL ALBERTO GUEVARA  NAJARRO" userId="dc0839a7-ef25-445d-88fe-29223dfab4a5" providerId="ADAL" clId="{CD125C49-3B02-47B9-91DD-DF3E5C0BE458}" dt="2021-07-05T21:35:01.483" v="1034"/>
          <ac:spMkLst>
            <pc:docMk/>
            <pc:sldMk cId="2143908837" sldId="658"/>
            <ac:spMk id="68" creationId="{47F9188F-C804-4E94-B7F6-A12F817833D7}"/>
          </ac:spMkLst>
        </pc:spChg>
        <pc:spChg chg="mod">
          <ac:chgData name="MANUEL ALBERTO GUEVARA  NAJARRO" userId="dc0839a7-ef25-445d-88fe-29223dfab4a5" providerId="ADAL" clId="{CD125C49-3B02-47B9-91DD-DF3E5C0BE458}" dt="2021-07-05T21:35:01.483" v="1034"/>
          <ac:spMkLst>
            <pc:docMk/>
            <pc:sldMk cId="2143908837" sldId="658"/>
            <ac:spMk id="69" creationId="{5EDF7A3B-5B0E-490D-8479-FEC6BE8CD4F4}"/>
          </ac:spMkLst>
        </pc:spChg>
        <pc:spChg chg="mod">
          <ac:chgData name="MANUEL ALBERTO GUEVARA  NAJARRO" userId="dc0839a7-ef25-445d-88fe-29223dfab4a5" providerId="ADAL" clId="{CD125C49-3B02-47B9-91DD-DF3E5C0BE458}" dt="2021-07-05T21:35:01.483" v="1034"/>
          <ac:spMkLst>
            <pc:docMk/>
            <pc:sldMk cId="2143908837" sldId="658"/>
            <ac:spMk id="70" creationId="{C4DC8949-9B0B-4A7F-97CA-17A09648681A}"/>
          </ac:spMkLst>
        </pc:spChg>
        <pc:spChg chg="mod">
          <ac:chgData name="MANUEL ALBERTO GUEVARA  NAJARRO" userId="dc0839a7-ef25-445d-88fe-29223dfab4a5" providerId="ADAL" clId="{CD125C49-3B02-47B9-91DD-DF3E5C0BE458}" dt="2021-07-05T21:35:01.483" v="1034"/>
          <ac:spMkLst>
            <pc:docMk/>
            <pc:sldMk cId="2143908837" sldId="658"/>
            <ac:spMk id="71" creationId="{02B7B1C4-48EC-4B57-9DB2-C6E99772FDE8}"/>
          </ac:spMkLst>
        </pc:spChg>
        <pc:spChg chg="mod">
          <ac:chgData name="MANUEL ALBERTO GUEVARA  NAJARRO" userId="dc0839a7-ef25-445d-88fe-29223dfab4a5" providerId="ADAL" clId="{CD125C49-3B02-47B9-91DD-DF3E5C0BE458}" dt="2021-07-05T21:35:01.483" v="1034"/>
          <ac:spMkLst>
            <pc:docMk/>
            <pc:sldMk cId="2143908837" sldId="658"/>
            <ac:spMk id="72" creationId="{39C4806B-9F25-444C-BDA3-BB44DB7412B5}"/>
          </ac:spMkLst>
        </pc:spChg>
        <pc:spChg chg="mod">
          <ac:chgData name="MANUEL ALBERTO GUEVARA  NAJARRO" userId="dc0839a7-ef25-445d-88fe-29223dfab4a5" providerId="ADAL" clId="{CD125C49-3B02-47B9-91DD-DF3E5C0BE458}" dt="2021-07-05T21:35:01.483" v="1034"/>
          <ac:spMkLst>
            <pc:docMk/>
            <pc:sldMk cId="2143908837" sldId="658"/>
            <ac:spMk id="73" creationId="{D90F5998-42CB-4420-9604-CB36F005518A}"/>
          </ac:spMkLst>
        </pc:spChg>
        <pc:spChg chg="mod">
          <ac:chgData name="MANUEL ALBERTO GUEVARA  NAJARRO" userId="dc0839a7-ef25-445d-88fe-29223dfab4a5" providerId="ADAL" clId="{CD125C49-3B02-47B9-91DD-DF3E5C0BE458}" dt="2021-07-05T21:35:01.483" v="1034"/>
          <ac:spMkLst>
            <pc:docMk/>
            <pc:sldMk cId="2143908837" sldId="658"/>
            <ac:spMk id="74" creationId="{0A53CDD7-3BCF-4489-A87E-E5341D7CC9C1}"/>
          </ac:spMkLst>
        </pc:spChg>
        <pc:spChg chg="mod">
          <ac:chgData name="MANUEL ALBERTO GUEVARA  NAJARRO" userId="dc0839a7-ef25-445d-88fe-29223dfab4a5" providerId="ADAL" clId="{CD125C49-3B02-47B9-91DD-DF3E5C0BE458}" dt="2021-07-05T21:35:01.483" v="1034"/>
          <ac:spMkLst>
            <pc:docMk/>
            <pc:sldMk cId="2143908837" sldId="658"/>
            <ac:spMk id="75" creationId="{759EA98A-EE89-475D-BE84-770E8A6478CD}"/>
          </ac:spMkLst>
        </pc:spChg>
        <pc:spChg chg="mod">
          <ac:chgData name="MANUEL ALBERTO GUEVARA  NAJARRO" userId="dc0839a7-ef25-445d-88fe-29223dfab4a5" providerId="ADAL" clId="{CD125C49-3B02-47B9-91DD-DF3E5C0BE458}" dt="2021-07-05T21:35:01.483" v="1034"/>
          <ac:spMkLst>
            <pc:docMk/>
            <pc:sldMk cId="2143908837" sldId="658"/>
            <ac:spMk id="76" creationId="{4B8179B7-6B25-49A1-96AF-68A26231F73C}"/>
          </ac:spMkLst>
        </pc:spChg>
        <pc:spChg chg="mod">
          <ac:chgData name="MANUEL ALBERTO GUEVARA  NAJARRO" userId="dc0839a7-ef25-445d-88fe-29223dfab4a5" providerId="ADAL" clId="{CD125C49-3B02-47B9-91DD-DF3E5C0BE458}" dt="2021-07-05T21:35:01.483" v="1034"/>
          <ac:spMkLst>
            <pc:docMk/>
            <pc:sldMk cId="2143908837" sldId="658"/>
            <ac:spMk id="77" creationId="{3586D3BE-CAF4-47DE-81A6-6A44038CF55F}"/>
          </ac:spMkLst>
        </pc:spChg>
        <pc:spChg chg="mod">
          <ac:chgData name="MANUEL ALBERTO GUEVARA  NAJARRO" userId="dc0839a7-ef25-445d-88fe-29223dfab4a5" providerId="ADAL" clId="{CD125C49-3B02-47B9-91DD-DF3E5C0BE458}" dt="2021-07-05T21:35:01.483" v="1034"/>
          <ac:spMkLst>
            <pc:docMk/>
            <pc:sldMk cId="2143908837" sldId="658"/>
            <ac:spMk id="78" creationId="{B1128D6E-F22A-42C2-B82E-A5150426F9C3}"/>
          </ac:spMkLst>
        </pc:spChg>
        <pc:spChg chg="mod">
          <ac:chgData name="MANUEL ALBERTO GUEVARA  NAJARRO" userId="dc0839a7-ef25-445d-88fe-29223dfab4a5" providerId="ADAL" clId="{CD125C49-3B02-47B9-91DD-DF3E5C0BE458}" dt="2021-07-05T21:35:01.483" v="1034"/>
          <ac:spMkLst>
            <pc:docMk/>
            <pc:sldMk cId="2143908837" sldId="658"/>
            <ac:spMk id="80" creationId="{FA3EA246-1BC0-426A-BFAD-ECFFCE0C591F}"/>
          </ac:spMkLst>
        </pc:spChg>
        <pc:spChg chg="mod">
          <ac:chgData name="MANUEL ALBERTO GUEVARA  NAJARRO" userId="dc0839a7-ef25-445d-88fe-29223dfab4a5" providerId="ADAL" clId="{CD125C49-3B02-47B9-91DD-DF3E5C0BE458}" dt="2021-07-05T21:35:01.483" v="1034"/>
          <ac:spMkLst>
            <pc:docMk/>
            <pc:sldMk cId="2143908837" sldId="658"/>
            <ac:spMk id="81" creationId="{4FAADB7D-9317-438E-AD4F-5552337325AE}"/>
          </ac:spMkLst>
        </pc:spChg>
        <pc:spChg chg="mod">
          <ac:chgData name="MANUEL ALBERTO GUEVARA  NAJARRO" userId="dc0839a7-ef25-445d-88fe-29223dfab4a5" providerId="ADAL" clId="{CD125C49-3B02-47B9-91DD-DF3E5C0BE458}" dt="2021-07-05T21:35:01.483" v="1034"/>
          <ac:spMkLst>
            <pc:docMk/>
            <pc:sldMk cId="2143908837" sldId="658"/>
            <ac:spMk id="83" creationId="{E9302BC6-5527-4A0C-BE21-54FCA12D09A1}"/>
          </ac:spMkLst>
        </pc:spChg>
        <pc:spChg chg="mod">
          <ac:chgData name="MANUEL ALBERTO GUEVARA  NAJARRO" userId="dc0839a7-ef25-445d-88fe-29223dfab4a5" providerId="ADAL" clId="{CD125C49-3B02-47B9-91DD-DF3E5C0BE458}" dt="2021-07-05T21:35:01.483" v="1034"/>
          <ac:spMkLst>
            <pc:docMk/>
            <pc:sldMk cId="2143908837" sldId="658"/>
            <ac:spMk id="85" creationId="{4CCFC8C5-A3A2-4097-9B9C-443D0E9E925C}"/>
          </ac:spMkLst>
        </pc:spChg>
        <pc:spChg chg="mod">
          <ac:chgData name="MANUEL ALBERTO GUEVARA  NAJARRO" userId="dc0839a7-ef25-445d-88fe-29223dfab4a5" providerId="ADAL" clId="{CD125C49-3B02-47B9-91DD-DF3E5C0BE458}" dt="2021-07-05T21:35:01.483" v="1034"/>
          <ac:spMkLst>
            <pc:docMk/>
            <pc:sldMk cId="2143908837" sldId="658"/>
            <ac:spMk id="86" creationId="{3CDCA13A-AE7A-4050-AC7E-3E174F1FCC5D}"/>
          </ac:spMkLst>
        </pc:spChg>
        <pc:spChg chg="mod">
          <ac:chgData name="MANUEL ALBERTO GUEVARA  NAJARRO" userId="dc0839a7-ef25-445d-88fe-29223dfab4a5" providerId="ADAL" clId="{CD125C49-3B02-47B9-91DD-DF3E5C0BE458}" dt="2021-07-05T21:35:01.483" v="1034"/>
          <ac:spMkLst>
            <pc:docMk/>
            <pc:sldMk cId="2143908837" sldId="658"/>
            <ac:spMk id="87" creationId="{A40C0A04-9BD9-49B3-A5A8-9AA7D00A231B}"/>
          </ac:spMkLst>
        </pc:spChg>
        <pc:spChg chg="mod">
          <ac:chgData name="MANUEL ALBERTO GUEVARA  NAJARRO" userId="dc0839a7-ef25-445d-88fe-29223dfab4a5" providerId="ADAL" clId="{CD125C49-3B02-47B9-91DD-DF3E5C0BE458}" dt="2021-07-05T21:35:01.483" v="1034"/>
          <ac:spMkLst>
            <pc:docMk/>
            <pc:sldMk cId="2143908837" sldId="658"/>
            <ac:spMk id="88" creationId="{690539C7-B153-4498-89E0-2BF4E250E61C}"/>
          </ac:spMkLst>
        </pc:spChg>
        <pc:spChg chg="mod">
          <ac:chgData name="MANUEL ALBERTO GUEVARA  NAJARRO" userId="dc0839a7-ef25-445d-88fe-29223dfab4a5" providerId="ADAL" clId="{CD125C49-3B02-47B9-91DD-DF3E5C0BE458}" dt="2021-07-05T21:35:01.483" v="1034"/>
          <ac:spMkLst>
            <pc:docMk/>
            <pc:sldMk cId="2143908837" sldId="658"/>
            <ac:spMk id="90" creationId="{A1C9DDB1-EEC0-4795-84B7-7F781B3C83B8}"/>
          </ac:spMkLst>
        </pc:spChg>
        <pc:spChg chg="mod">
          <ac:chgData name="MANUEL ALBERTO GUEVARA  NAJARRO" userId="dc0839a7-ef25-445d-88fe-29223dfab4a5" providerId="ADAL" clId="{CD125C49-3B02-47B9-91DD-DF3E5C0BE458}" dt="2021-07-05T21:35:01.483" v="1034"/>
          <ac:spMkLst>
            <pc:docMk/>
            <pc:sldMk cId="2143908837" sldId="658"/>
            <ac:spMk id="91" creationId="{BBB50303-7E32-408E-93EC-237FF59EBF21}"/>
          </ac:spMkLst>
        </pc:spChg>
        <pc:spChg chg="mod">
          <ac:chgData name="MANUEL ALBERTO GUEVARA  NAJARRO" userId="dc0839a7-ef25-445d-88fe-29223dfab4a5" providerId="ADAL" clId="{CD125C49-3B02-47B9-91DD-DF3E5C0BE458}" dt="2021-07-05T21:35:01.483" v="1034"/>
          <ac:spMkLst>
            <pc:docMk/>
            <pc:sldMk cId="2143908837" sldId="658"/>
            <ac:spMk id="93" creationId="{37AEB08F-E886-49F7-946B-658A4A36C1DE}"/>
          </ac:spMkLst>
        </pc:spChg>
        <pc:spChg chg="mod">
          <ac:chgData name="MANUEL ALBERTO GUEVARA  NAJARRO" userId="dc0839a7-ef25-445d-88fe-29223dfab4a5" providerId="ADAL" clId="{CD125C49-3B02-47B9-91DD-DF3E5C0BE458}" dt="2021-07-05T21:35:01.483" v="1034"/>
          <ac:spMkLst>
            <pc:docMk/>
            <pc:sldMk cId="2143908837" sldId="658"/>
            <ac:spMk id="95" creationId="{A2B1A87D-A035-4C8D-BD45-E2F458EEDABC}"/>
          </ac:spMkLst>
        </pc:spChg>
        <pc:spChg chg="mod">
          <ac:chgData name="MANUEL ALBERTO GUEVARA  NAJARRO" userId="dc0839a7-ef25-445d-88fe-29223dfab4a5" providerId="ADAL" clId="{CD125C49-3B02-47B9-91DD-DF3E5C0BE458}" dt="2021-07-05T21:35:01.483" v="1034"/>
          <ac:spMkLst>
            <pc:docMk/>
            <pc:sldMk cId="2143908837" sldId="658"/>
            <ac:spMk id="96" creationId="{B1C72BF4-0031-4306-8651-0E6D8996D492}"/>
          </ac:spMkLst>
        </pc:spChg>
        <pc:spChg chg="mod">
          <ac:chgData name="MANUEL ALBERTO GUEVARA  NAJARRO" userId="dc0839a7-ef25-445d-88fe-29223dfab4a5" providerId="ADAL" clId="{CD125C49-3B02-47B9-91DD-DF3E5C0BE458}" dt="2021-07-05T21:35:01.483" v="1034"/>
          <ac:spMkLst>
            <pc:docMk/>
            <pc:sldMk cId="2143908837" sldId="658"/>
            <ac:spMk id="97" creationId="{4277E519-4FB7-45CD-9892-ED2D60505E98}"/>
          </ac:spMkLst>
        </pc:spChg>
        <pc:spChg chg="mod">
          <ac:chgData name="MANUEL ALBERTO GUEVARA  NAJARRO" userId="dc0839a7-ef25-445d-88fe-29223dfab4a5" providerId="ADAL" clId="{CD125C49-3B02-47B9-91DD-DF3E5C0BE458}" dt="2021-07-05T21:35:01.483" v="1034"/>
          <ac:spMkLst>
            <pc:docMk/>
            <pc:sldMk cId="2143908837" sldId="658"/>
            <ac:spMk id="98" creationId="{41B598F5-D1F5-4EA5-BA53-8EF955A9758D}"/>
          </ac:spMkLst>
        </pc:spChg>
        <pc:spChg chg="mod">
          <ac:chgData name="MANUEL ALBERTO GUEVARA  NAJARRO" userId="dc0839a7-ef25-445d-88fe-29223dfab4a5" providerId="ADAL" clId="{CD125C49-3B02-47B9-91DD-DF3E5C0BE458}" dt="2021-07-05T21:35:01.483" v="1034"/>
          <ac:spMkLst>
            <pc:docMk/>
            <pc:sldMk cId="2143908837" sldId="658"/>
            <ac:spMk id="99" creationId="{7DBFB7F9-B52E-4FEA-B292-5D2EAA73B1DF}"/>
          </ac:spMkLst>
        </pc:spChg>
        <pc:spChg chg="mod">
          <ac:chgData name="MANUEL ALBERTO GUEVARA  NAJARRO" userId="dc0839a7-ef25-445d-88fe-29223dfab4a5" providerId="ADAL" clId="{CD125C49-3B02-47B9-91DD-DF3E5C0BE458}" dt="2021-07-05T21:35:01.483" v="1034"/>
          <ac:spMkLst>
            <pc:docMk/>
            <pc:sldMk cId="2143908837" sldId="658"/>
            <ac:spMk id="100" creationId="{17C470FC-CB29-42E5-9E60-77FD380CE3DF}"/>
          </ac:spMkLst>
        </pc:spChg>
        <pc:spChg chg="mod">
          <ac:chgData name="MANUEL ALBERTO GUEVARA  NAJARRO" userId="dc0839a7-ef25-445d-88fe-29223dfab4a5" providerId="ADAL" clId="{CD125C49-3B02-47B9-91DD-DF3E5C0BE458}" dt="2021-07-05T21:35:01.483" v="1034"/>
          <ac:spMkLst>
            <pc:docMk/>
            <pc:sldMk cId="2143908837" sldId="658"/>
            <ac:spMk id="101" creationId="{380CD843-D1F9-48A0-BCFE-707B855A6C51}"/>
          </ac:spMkLst>
        </pc:spChg>
        <pc:spChg chg="mod">
          <ac:chgData name="MANUEL ALBERTO GUEVARA  NAJARRO" userId="dc0839a7-ef25-445d-88fe-29223dfab4a5" providerId="ADAL" clId="{CD125C49-3B02-47B9-91DD-DF3E5C0BE458}" dt="2021-07-05T21:35:01.483" v="1034"/>
          <ac:spMkLst>
            <pc:docMk/>
            <pc:sldMk cId="2143908837" sldId="658"/>
            <ac:spMk id="103" creationId="{EB97B011-FCD3-4ACD-B57D-E90BE94577B0}"/>
          </ac:spMkLst>
        </pc:spChg>
        <pc:spChg chg="mod">
          <ac:chgData name="MANUEL ALBERTO GUEVARA  NAJARRO" userId="dc0839a7-ef25-445d-88fe-29223dfab4a5" providerId="ADAL" clId="{CD125C49-3B02-47B9-91DD-DF3E5C0BE458}" dt="2021-07-05T21:35:01.483" v="1034"/>
          <ac:spMkLst>
            <pc:docMk/>
            <pc:sldMk cId="2143908837" sldId="658"/>
            <ac:spMk id="104" creationId="{25E767AF-6CCC-4DA7-A895-E6709C1A91AE}"/>
          </ac:spMkLst>
        </pc:spChg>
        <pc:spChg chg="mod">
          <ac:chgData name="MANUEL ALBERTO GUEVARA  NAJARRO" userId="dc0839a7-ef25-445d-88fe-29223dfab4a5" providerId="ADAL" clId="{CD125C49-3B02-47B9-91DD-DF3E5C0BE458}" dt="2021-07-05T21:35:01.483" v="1034"/>
          <ac:spMkLst>
            <pc:docMk/>
            <pc:sldMk cId="2143908837" sldId="658"/>
            <ac:spMk id="106" creationId="{A36F28C5-36C7-4D8A-8142-9436A92F6506}"/>
          </ac:spMkLst>
        </pc:spChg>
        <pc:spChg chg="mod">
          <ac:chgData name="MANUEL ALBERTO GUEVARA  NAJARRO" userId="dc0839a7-ef25-445d-88fe-29223dfab4a5" providerId="ADAL" clId="{CD125C49-3B02-47B9-91DD-DF3E5C0BE458}" dt="2021-07-05T21:35:01.483" v="1034"/>
          <ac:spMkLst>
            <pc:docMk/>
            <pc:sldMk cId="2143908837" sldId="658"/>
            <ac:spMk id="107" creationId="{EF7E4F4D-202D-44D0-91AD-D85AC797BFA7}"/>
          </ac:spMkLst>
        </pc:spChg>
        <pc:spChg chg="mod">
          <ac:chgData name="MANUEL ALBERTO GUEVARA  NAJARRO" userId="dc0839a7-ef25-445d-88fe-29223dfab4a5" providerId="ADAL" clId="{CD125C49-3B02-47B9-91DD-DF3E5C0BE458}" dt="2021-07-05T21:35:01.483" v="1034"/>
          <ac:spMkLst>
            <pc:docMk/>
            <pc:sldMk cId="2143908837" sldId="658"/>
            <ac:spMk id="109" creationId="{1BC64BDA-1C2E-49D0-BE8F-E9721F0FF79F}"/>
          </ac:spMkLst>
        </pc:spChg>
        <pc:spChg chg="mod">
          <ac:chgData name="MANUEL ALBERTO GUEVARA  NAJARRO" userId="dc0839a7-ef25-445d-88fe-29223dfab4a5" providerId="ADAL" clId="{CD125C49-3B02-47B9-91DD-DF3E5C0BE458}" dt="2021-07-05T21:35:01.483" v="1034"/>
          <ac:spMkLst>
            <pc:docMk/>
            <pc:sldMk cId="2143908837" sldId="658"/>
            <ac:spMk id="110" creationId="{2481A45F-D9F6-430F-8D23-F73D0532D3A7}"/>
          </ac:spMkLst>
        </pc:spChg>
        <pc:spChg chg="mod">
          <ac:chgData name="MANUEL ALBERTO GUEVARA  NAJARRO" userId="dc0839a7-ef25-445d-88fe-29223dfab4a5" providerId="ADAL" clId="{CD125C49-3B02-47B9-91DD-DF3E5C0BE458}" dt="2021-07-05T21:35:01.483" v="1034"/>
          <ac:spMkLst>
            <pc:docMk/>
            <pc:sldMk cId="2143908837" sldId="658"/>
            <ac:spMk id="112" creationId="{1B4DED73-3C7E-4B61-AB0E-3C61BCBE7094}"/>
          </ac:spMkLst>
        </pc:spChg>
        <pc:spChg chg="mod">
          <ac:chgData name="MANUEL ALBERTO GUEVARA  NAJARRO" userId="dc0839a7-ef25-445d-88fe-29223dfab4a5" providerId="ADAL" clId="{CD125C49-3B02-47B9-91DD-DF3E5C0BE458}" dt="2021-07-05T21:35:01.483" v="1034"/>
          <ac:spMkLst>
            <pc:docMk/>
            <pc:sldMk cId="2143908837" sldId="658"/>
            <ac:spMk id="113" creationId="{A01E388C-EEC9-4E72-920D-8BE4E937615F}"/>
          </ac:spMkLst>
        </pc:spChg>
        <pc:spChg chg="mod">
          <ac:chgData name="MANUEL ALBERTO GUEVARA  NAJARRO" userId="dc0839a7-ef25-445d-88fe-29223dfab4a5" providerId="ADAL" clId="{CD125C49-3B02-47B9-91DD-DF3E5C0BE458}" dt="2021-07-05T21:35:01.483" v="1034"/>
          <ac:spMkLst>
            <pc:docMk/>
            <pc:sldMk cId="2143908837" sldId="658"/>
            <ac:spMk id="115" creationId="{CBC20834-798A-4D38-A558-08EA09BB5D50}"/>
          </ac:spMkLst>
        </pc:spChg>
        <pc:spChg chg="mod">
          <ac:chgData name="MANUEL ALBERTO GUEVARA  NAJARRO" userId="dc0839a7-ef25-445d-88fe-29223dfab4a5" providerId="ADAL" clId="{CD125C49-3B02-47B9-91DD-DF3E5C0BE458}" dt="2021-07-05T21:35:01.483" v="1034"/>
          <ac:spMkLst>
            <pc:docMk/>
            <pc:sldMk cId="2143908837" sldId="658"/>
            <ac:spMk id="116" creationId="{57583451-F635-420E-A3E3-FEFC36DFDAA7}"/>
          </ac:spMkLst>
        </pc:spChg>
        <pc:spChg chg="add mod topLvl">
          <ac:chgData name="MANUEL ALBERTO GUEVARA  NAJARRO" userId="dc0839a7-ef25-445d-88fe-29223dfab4a5" providerId="ADAL" clId="{CD125C49-3B02-47B9-91DD-DF3E5C0BE458}" dt="2021-07-05T22:27:22.240" v="1697" actId="2711"/>
          <ac:spMkLst>
            <pc:docMk/>
            <pc:sldMk cId="2143908837" sldId="658"/>
            <ac:spMk id="117" creationId="{1A6FBBA3-A6EC-4FC8-933E-63F92F546E6D}"/>
          </ac:spMkLst>
        </pc:spChg>
        <pc:spChg chg="mod">
          <ac:chgData name="MANUEL ALBERTO GUEVARA  NAJARRO" userId="dc0839a7-ef25-445d-88fe-29223dfab4a5" providerId="ADAL" clId="{CD125C49-3B02-47B9-91DD-DF3E5C0BE458}" dt="2021-07-05T21:41:14.782" v="1118" actId="165"/>
          <ac:spMkLst>
            <pc:docMk/>
            <pc:sldMk cId="2143908837" sldId="658"/>
            <ac:spMk id="119" creationId="{83FC9A61-EA21-44F1-ACF9-40E1EDA1CE05}"/>
          </ac:spMkLst>
        </pc:spChg>
        <pc:spChg chg="mod">
          <ac:chgData name="MANUEL ALBERTO GUEVARA  NAJARRO" userId="dc0839a7-ef25-445d-88fe-29223dfab4a5" providerId="ADAL" clId="{CD125C49-3B02-47B9-91DD-DF3E5C0BE458}" dt="2021-07-05T21:41:14.782" v="1118" actId="165"/>
          <ac:spMkLst>
            <pc:docMk/>
            <pc:sldMk cId="2143908837" sldId="658"/>
            <ac:spMk id="120" creationId="{F0FC23D5-383F-45CB-B486-637A54E1BFCF}"/>
          </ac:spMkLst>
        </pc:spChg>
        <pc:spChg chg="mod">
          <ac:chgData name="MANUEL ALBERTO GUEVARA  NAJARRO" userId="dc0839a7-ef25-445d-88fe-29223dfab4a5" providerId="ADAL" clId="{CD125C49-3B02-47B9-91DD-DF3E5C0BE458}" dt="2021-07-05T21:41:14.782" v="1118" actId="165"/>
          <ac:spMkLst>
            <pc:docMk/>
            <pc:sldMk cId="2143908837" sldId="658"/>
            <ac:spMk id="121" creationId="{82BF059C-2C69-4B7B-A99D-E7A4E7FFB5AD}"/>
          </ac:spMkLst>
        </pc:spChg>
        <pc:spChg chg="mod">
          <ac:chgData name="MANUEL ALBERTO GUEVARA  NAJARRO" userId="dc0839a7-ef25-445d-88fe-29223dfab4a5" providerId="ADAL" clId="{CD125C49-3B02-47B9-91DD-DF3E5C0BE458}" dt="2021-07-05T21:41:14.782" v="1118" actId="165"/>
          <ac:spMkLst>
            <pc:docMk/>
            <pc:sldMk cId="2143908837" sldId="658"/>
            <ac:spMk id="122" creationId="{5B168A3D-7C9C-43CD-A2BB-428F24484F10}"/>
          </ac:spMkLst>
        </pc:spChg>
        <pc:spChg chg="mod">
          <ac:chgData name="MANUEL ALBERTO GUEVARA  NAJARRO" userId="dc0839a7-ef25-445d-88fe-29223dfab4a5" providerId="ADAL" clId="{CD125C49-3B02-47B9-91DD-DF3E5C0BE458}" dt="2021-07-05T21:41:14.782" v="1118" actId="165"/>
          <ac:spMkLst>
            <pc:docMk/>
            <pc:sldMk cId="2143908837" sldId="658"/>
            <ac:spMk id="123" creationId="{80C15678-F10C-4CAB-B35E-F844D7D00E25}"/>
          </ac:spMkLst>
        </pc:spChg>
        <pc:spChg chg="mod">
          <ac:chgData name="MANUEL ALBERTO GUEVARA  NAJARRO" userId="dc0839a7-ef25-445d-88fe-29223dfab4a5" providerId="ADAL" clId="{CD125C49-3B02-47B9-91DD-DF3E5C0BE458}" dt="2021-07-05T21:41:14.782" v="1118" actId="165"/>
          <ac:spMkLst>
            <pc:docMk/>
            <pc:sldMk cId="2143908837" sldId="658"/>
            <ac:spMk id="124" creationId="{C1B77312-9074-421C-837F-C9B0764ADD39}"/>
          </ac:spMkLst>
        </pc:spChg>
        <pc:spChg chg="mod">
          <ac:chgData name="MANUEL ALBERTO GUEVARA  NAJARRO" userId="dc0839a7-ef25-445d-88fe-29223dfab4a5" providerId="ADAL" clId="{CD125C49-3B02-47B9-91DD-DF3E5C0BE458}" dt="2021-07-05T21:41:14.782" v="1118" actId="165"/>
          <ac:spMkLst>
            <pc:docMk/>
            <pc:sldMk cId="2143908837" sldId="658"/>
            <ac:spMk id="125" creationId="{9A63CD42-E5D9-4852-A804-5C69546F1529}"/>
          </ac:spMkLst>
        </pc:spChg>
        <pc:spChg chg="mod">
          <ac:chgData name="MANUEL ALBERTO GUEVARA  NAJARRO" userId="dc0839a7-ef25-445d-88fe-29223dfab4a5" providerId="ADAL" clId="{CD125C49-3B02-47B9-91DD-DF3E5C0BE458}" dt="2021-07-05T21:41:14.782" v="1118" actId="165"/>
          <ac:spMkLst>
            <pc:docMk/>
            <pc:sldMk cId="2143908837" sldId="658"/>
            <ac:spMk id="126" creationId="{9333FA3E-D983-4D6A-83CE-4170F8C361BC}"/>
          </ac:spMkLst>
        </pc:spChg>
        <pc:spChg chg="mod">
          <ac:chgData name="MANUEL ALBERTO GUEVARA  NAJARRO" userId="dc0839a7-ef25-445d-88fe-29223dfab4a5" providerId="ADAL" clId="{CD125C49-3B02-47B9-91DD-DF3E5C0BE458}" dt="2021-07-05T21:41:14.782" v="1118" actId="165"/>
          <ac:spMkLst>
            <pc:docMk/>
            <pc:sldMk cId="2143908837" sldId="658"/>
            <ac:spMk id="127" creationId="{CC42A9DE-998B-4CE0-90E4-3F6B4500923B}"/>
          </ac:spMkLst>
        </pc:spChg>
        <pc:spChg chg="mod">
          <ac:chgData name="MANUEL ALBERTO GUEVARA  NAJARRO" userId="dc0839a7-ef25-445d-88fe-29223dfab4a5" providerId="ADAL" clId="{CD125C49-3B02-47B9-91DD-DF3E5C0BE458}" dt="2021-07-05T21:41:14.782" v="1118" actId="165"/>
          <ac:spMkLst>
            <pc:docMk/>
            <pc:sldMk cId="2143908837" sldId="658"/>
            <ac:spMk id="128" creationId="{119BEAA3-51FD-491F-8873-37942138608E}"/>
          </ac:spMkLst>
        </pc:spChg>
        <pc:spChg chg="mod">
          <ac:chgData name="MANUEL ALBERTO GUEVARA  NAJARRO" userId="dc0839a7-ef25-445d-88fe-29223dfab4a5" providerId="ADAL" clId="{CD125C49-3B02-47B9-91DD-DF3E5C0BE458}" dt="2021-07-05T21:41:14.782" v="1118" actId="165"/>
          <ac:spMkLst>
            <pc:docMk/>
            <pc:sldMk cId="2143908837" sldId="658"/>
            <ac:spMk id="129" creationId="{D368527C-4D9B-4BD5-97A6-55768EA6F27D}"/>
          </ac:spMkLst>
        </pc:spChg>
        <pc:spChg chg="mod">
          <ac:chgData name="MANUEL ALBERTO GUEVARA  NAJARRO" userId="dc0839a7-ef25-445d-88fe-29223dfab4a5" providerId="ADAL" clId="{CD125C49-3B02-47B9-91DD-DF3E5C0BE458}" dt="2021-07-05T21:41:14.782" v="1118" actId="165"/>
          <ac:spMkLst>
            <pc:docMk/>
            <pc:sldMk cId="2143908837" sldId="658"/>
            <ac:spMk id="130" creationId="{E8FC0225-C3C7-45E5-AAB7-C42A1C692F2D}"/>
          </ac:spMkLst>
        </pc:spChg>
        <pc:spChg chg="mod">
          <ac:chgData name="MANUEL ALBERTO GUEVARA  NAJARRO" userId="dc0839a7-ef25-445d-88fe-29223dfab4a5" providerId="ADAL" clId="{CD125C49-3B02-47B9-91DD-DF3E5C0BE458}" dt="2021-07-05T21:41:14.782" v="1118" actId="165"/>
          <ac:spMkLst>
            <pc:docMk/>
            <pc:sldMk cId="2143908837" sldId="658"/>
            <ac:spMk id="131" creationId="{A7B14801-D8FA-4934-85FD-EFCA5533E541}"/>
          </ac:spMkLst>
        </pc:spChg>
        <pc:spChg chg="mod">
          <ac:chgData name="MANUEL ALBERTO GUEVARA  NAJARRO" userId="dc0839a7-ef25-445d-88fe-29223dfab4a5" providerId="ADAL" clId="{CD125C49-3B02-47B9-91DD-DF3E5C0BE458}" dt="2021-07-05T21:41:14.782" v="1118" actId="165"/>
          <ac:spMkLst>
            <pc:docMk/>
            <pc:sldMk cId="2143908837" sldId="658"/>
            <ac:spMk id="133" creationId="{F78B0453-ED02-4CFB-B13E-9E64D47C4BB6}"/>
          </ac:spMkLst>
        </pc:spChg>
        <pc:spChg chg="mod">
          <ac:chgData name="MANUEL ALBERTO GUEVARA  NAJARRO" userId="dc0839a7-ef25-445d-88fe-29223dfab4a5" providerId="ADAL" clId="{CD125C49-3B02-47B9-91DD-DF3E5C0BE458}" dt="2021-07-05T21:41:14.782" v="1118" actId="165"/>
          <ac:spMkLst>
            <pc:docMk/>
            <pc:sldMk cId="2143908837" sldId="658"/>
            <ac:spMk id="134" creationId="{66789546-8AE3-42A7-BEB2-1E2B41E9B42E}"/>
          </ac:spMkLst>
        </pc:spChg>
        <pc:spChg chg="mod">
          <ac:chgData name="MANUEL ALBERTO GUEVARA  NAJARRO" userId="dc0839a7-ef25-445d-88fe-29223dfab4a5" providerId="ADAL" clId="{CD125C49-3B02-47B9-91DD-DF3E5C0BE458}" dt="2021-07-05T21:41:14.782" v="1118" actId="165"/>
          <ac:spMkLst>
            <pc:docMk/>
            <pc:sldMk cId="2143908837" sldId="658"/>
            <ac:spMk id="136" creationId="{9E9ECE3B-B3C0-48DA-8CDF-587C289C7C5E}"/>
          </ac:spMkLst>
        </pc:spChg>
        <pc:spChg chg="mod">
          <ac:chgData name="MANUEL ALBERTO GUEVARA  NAJARRO" userId="dc0839a7-ef25-445d-88fe-29223dfab4a5" providerId="ADAL" clId="{CD125C49-3B02-47B9-91DD-DF3E5C0BE458}" dt="2021-07-05T21:41:14.782" v="1118" actId="165"/>
          <ac:spMkLst>
            <pc:docMk/>
            <pc:sldMk cId="2143908837" sldId="658"/>
            <ac:spMk id="138" creationId="{B08E777D-3D36-4C67-9C9A-03ADE89CA232}"/>
          </ac:spMkLst>
        </pc:spChg>
        <pc:spChg chg="mod">
          <ac:chgData name="MANUEL ALBERTO GUEVARA  NAJARRO" userId="dc0839a7-ef25-445d-88fe-29223dfab4a5" providerId="ADAL" clId="{CD125C49-3B02-47B9-91DD-DF3E5C0BE458}" dt="2021-07-05T21:41:14.782" v="1118" actId="165"/>
          <ac:spMkLst>
            <pc:docMk/>
            <pc:sldMk cId="2143908837" sldId="658"/>
            <ac:spMk id="139" creationId="{8C8FA255-C182-4E63-8957-FDBBA7B9F8B4}"/>
          </ac:spMkLst>
        </pc:spChg>
        <pc:spChg chg="mod">
          <ac:chgData name="MANUEL ALBERTO GUEVARA  NAJARRO" userId="dc0839a7-ef25-445d-88fe-29223dfab4a5" providerId="ADAL" clId="{CD125C49-3B02-47B9-91DD-DF3E5C0BE458}" dt="2021-07-05T21:41:14.782" v="1118" actId="165"/>
          <ac:spMkLst>
            <pc:docMk/>
            <pc:sldMk cId="2143908837" sldId="658"/>
            <ac:spMk id="140" creationId="{F6D7AD1F-4C52-4712-8C57-B24F0CD2B67A}"/>
          </ac:spMkLst>
        </pc:spChg>
        <pc:spChg chg="mod">
          <ac:chgData name="MANUEL ALBERTO GUEVARA  NAJARRO" userId="dc0839a7-ef25-445d-88fe-29223dfab4a5" providerId="ADAL" clId="{CD125C49-3B02-47B9-91DD-DF3E5C0BE458}" dt="2021-07-05T21:41:14.782" v="1118" actId="165"/>
          <ac:spMkLst>
            <pc:docMk/>
            <pc:sldMk cId="2143908837" sldId="658"/>
            <ac:spMk id="141" creationId="{12835003-E795-4F54-B117-06F6ACEE240F}"/>
          </ac:spMkLst>
        </pc:spChg>
        <pc:spChg chg="mod">
          <ac:chgData name="MANUEL ALBERTO GUEVARA  NAJARRO" userId="dc0839a7-ef25-445d-88fe-29223dfab4a5" providerId="ADAL" clId="{CD125C49-3B02-47B9-91DD-DF3E5C0BE458}" dt="2021-07-05T21:41:14.782" v="1118" actId="165"/>
          <ac:spMkLst>
            <pc:docMk/>
            <pc:sldMk cId="2143908837" sldId="658"/>
            <ac:spMk id="143" creationId="{919080A0-8D2F-4449-9173-349871DC3096}"/>
          </ac:spMkLst>
        </pc:spChg>
        <pc:spChg chg="mod">
          <ac:chgData name="MANUEL ALBERTO GUEVARA  NAJARRO" userId="dc0839a7-ef25-445d-88fe-29223dfab4a5" providerId="ADAL" clId="{CD125C49-3B02-47B9-91DD-DF3E5C0BE458}" dt="2021-07-05T21:41:14.782" v="1118" actId="165"/>
          <ac:spMkLst>
            <pc:docMk/>
            <pc:sldMk cId="2143908837" sldId="658"/>
            <ac:spMk id="144" creationId="{02EA54A8-8501-4F53-BC20-2F41FB64248F}"/>
          </ac:spMkLst>
        </pc:spChg>
        <pc:spChg chg="mod">
          <ac:chgData name="MANUEL ALBERTO GUEVARA  NAJARRO" userId="dc0839a7-ef25-445d-88fe-29223dfab4a5" providerId="ADAL" clId="{CD125C49-3B02-47B9-91DD-DF3E5C0BE458}" dt="2021-07-05T21:41:14.782" v="1118" actId="165"/>
          <ac:spMkLst>
            <pc:docMk/>
            <pc:sldMk cId="2143908837" sldId="658"/>
            <ac:spMk id="146" creationId="{14C7F1F4-6C5E-453A-A59E-8606194C21DD}"/>
          </ac:spMkLst>
        </pc:spChg>
        <pc:spChg chg="mod">
          <ac:chgData name="MANUEL ALBERTO GUEVARA  NAJARRO" userId="dc0839a7-ef25-445d-88fe-29223dfab4a5" providerId="ADAL" clId="{CD125C49-3B02-47B9-91DD-DF3E5C0BE458}" dt="2021-07-05T21:41:14.782" v="1118" actId="165"/>
          <ac:spMkLst>
            <pc:docMk/>
            <pc:sldMk cId="2143908837" sldId="658"/>
            <ac:spMk id="148" creationId="{D517177D-BA8D-4C8E-A36C-94D4CC424043}"/>
          </ac:spMkLst>
        </pc:spChg>
        <pc:spChg chg="mod">
          <ac:chgData name="MANUEL ALBERTO GUEVARA  NAJARRO" userId="dc0839a7-ef25-445d-88fe-29223dfab4a5" providerId="ADAL" clId="{CD125C49-3B02-47B9-91DD-DF3E5C0BE458}" dt="2021-07-05T21:41:14.782" v="1118" actId="165"/>
          <ac:spMkLst>
            <pc:docMk/>
            <pc:sldMk cId="2143908837" sldId="658"/>
            <ac:spMk id="149" creationId="{FE55F1F2-0022-401F-9BE0-0BD2A76A4660}"/>
          </ac:spMkLst>
        </pc:spChg>
        <pc:spChg chg="mod">
          <ac:chgData name="MANUEL ALBERTO GUEVARA  NAJARRO" userId="dc0839a7-ef25-445d-88fe-29223dfab4a5" providerId="ADAL" clId="{CD125C49-3B02-47B9-91DD-DF3E5C0BE458}" dt="2021-07-05T21:41:14.782" v="1118" actId="165"/>
          <ac:spMkLst>
            <pc:docMk/>
            <pc:sldMk cId="2143908837" sldId="658"/>
            <ac:spMk id="150" creationId="{E4030224-991E-4629-832E-379BF5954720}"/>
          </ac:spMkLst>
        </pc:spChg>
        <pc:spChg chg="mod">
          <ac:chgData name="MANUEL ALBERTO GUEVARA  NAJARRO" userId="dc0839a7-ef25-445d-88fe-29223dfab4a5" providerId="ADAL" clId="{CD125C49-3B02-47B9-91DD-DF3E5C0BE458}" dt="2021-07-05T21:41:14.782" v="1118" actId="165"/>
          <ac:spMkLst>
            <pc:docMk/>
            <pc:sldMk cId="2143908837" sldId="658"/>
            <ac:spMk id="151" creationId="{F288B908-906B-4531-AF0B-BD8AF3313C57}"/>
          </ac:spMkLst>
        </pc:spChg>
        <pc:spChg chg="mod">
          <ac:chgData name="MANUEL ALBERTO GUEVARA  NAJARRO" userId="dc0839a7-ef25-445d-88fe-29223dfab4a5" providerId="ADAL" clId="{CD125C49-3B02-47B9-91DD-DF3E5C0BE458}" dt="2021-07-05T21:41:14.782" v="1118" actId="165"/>
          <ac:spMkLst>
            <pc:docMk/>
            <pc:sldMk cId="2143908837" sldId="658"/>
            <ac:spMk id="152" creationId="{080F6443-5539-44FE-A367-E02D958309E4}"/>
          </ac:spMkLst>
        </pc:spChg>
        <pc:spChg chg="mod">
          <ac:chgData name="MANUEL ALBERTO GUEVARA  NAJARRO" userId="dc0839a7-ef25-445d-88fe-29223dfab4a5" providerId="ADAL" clId="{CD125C49-3B02-47B9-91DD-DF3E5C0BE458}" dt="2021-07-05T21:41:14.782" v="1118" actId="165"/>
          <ac:spMkLst>
            <pc:docMk/>
            <pc:sldMk cId="2143908837" sldId="658"/>
            <ac:spMk id="153" creationId="{95083ABC-584C-4822-9609-E8EC53513924}"/>
          </ac:spMkLst>
        </pc:spChg>
        <pc:spChg chg="mod">
          <ac:chgData name="MANUEL ALBERTO GUEVARA  NAJARRO" userId="dc0839a7-ef25-445d-88fe-29223dfab4a5" providerId="ADAL" clId="{CD125C49-3B02-47B9-91DD-DF3E5C0BE458}" dt="2021-07-05T21:41:14.782" v="1118" actId="165"/>
          <ac:spMkLst>
            <pc:docMk/>
            <pc:sldMk cId="2143908837" sldId="658"/>
            <ac:spMk id="154" creationId="{6342C6CD-4869-4551-86D0-520CFD9B8C83}"/>
          </ac:spMkLst>
        </pc:spChg>
        <pc:spChg chg="mod topLvl">
          <ac:chgData name="MANUEL ALBERTO GUEVARA  NAJARRO" userId="dc0839a7-ef25-445d-88fe-29223dfab4a5" providerId="ADAL" clId="{CD125C49-3B02-47B9-91DD-DF3E5C0BE458}" dt="2021-07-05T22:27:22.240" v="1697" actId="2711"/>
          <ac:spMkLst>
            <pc:docMk/>
            <pc:sldMk cId="2143908837" sldId="658"/>
            <ac:spMk id="156" creationId="{C357553D-FCED-4CC8-A88A-675CB86E940C}"/>
          </ac:spMkLst>
        </pc:spChg>
        <pc:spChg chg="mod topLvl">
          <ac:chgData name="MANUEL ALBERTO GUEVARA  NAJARRO" userId="dc0839a7-ef25-445d-88fe-29223dfab4a5" providerId="ADAL" clId="{CD125C49-3B02-47B9-91DD-DF3E5C0BE458}" dt="2021-07-05T22:27:22.240" v="1697" actId="2711"/>
          <ac:spMkLst>
            <pc:docMk/>
            <pc:sldMk cId="2143908837" sldId="658"/>
            <ac:spMk id="157" creationId="{6F100CCC-E762-447B-913F-B1FE17032C47}"/>
          </ac:spMkLst>
        </pc:spChg>
        <pc:spChg chg="mod topLvl">
          <ac:chgData name="MANUEL ALBERTO GUEVARA  NAJARRO" userId="dc0839a7-ef25-445d-88fe-29223dfab4a5" providerId="ADAL" clId="{CD125C49-3B02-47B9-91DD-DF3E5C0BE458}" dt="2021-07-05T22:27:22.240" v="1697" actId="2711"/>
          <ac:spMkLst>
            <pc:docMk/>
            <pc:sldMk cId="2143908837" sldId="658"/>
            <ac:spMk id="159" creationId="{6F8CE6B2-9FC4-4B41-961C-6232A4E00D60}"/>
          </ac:spMkLst>
        </pc:spChg>
        <pc:spChg chg="mod topLvl">
          <ac:chgData name="MANUEL ALBERTO GUEVARA  NAJARRO" userId="dc0839a7-ef25-445d-88fe-29223dfab4a5" providerId="ADAL" clId="{CD125C49-3B02-47B9-91DD-DF3E5C0BE458}" dt="2021-07-05T22:27:22.240" v="1697" actId="2711"/>
          <ac:spMkLst>
            <pc:docMk/>
            <pc:sldMk cId="2143908837" sldId="658"/>
            <ac:spMk id="160" creationId="{16B16C97-5B88-4AB4-91A0-995F76A7F88D}"/>
          </ac:spMkLst>
        </pc:spChg>
        <pc:spChg chg="mod topLvl">
          <ac:chgData name="MANUEL ALBERTO GUEVARA  NAJARRO" userId="dc0839a7-ef25-445d-88fe-29223dfab4a5" providerId="ADAL" clId="{CD125C49-3B02-47B9-91DD-DF3E5C0BE458}" dt="2021-07-05T22:27:22.240" v="1697" actId="2711"/>
          <ac:spMkLst>
            <pc:docMk/>
            <pc:sldMk cId="2143908837" sldId="658"/>
            <ac:spMk id="162" creationId="{8BCA900D-2B12-476F-A017-1557BBAC009D}"/>
          </ac:spMkLst>
        </pc:spChg>
        <pc:spChg chg="mod topLvl">
          <ac:chgData name="MANUEL ALBERTO GUEVARA  NAJARRO" userId="dc0839a7-ef25-445d-88fe-29223dfab4a5" providerId="ADAL" clId="{CD125C49-3B02-47B9-91DD-DF3E5C0BE458}" dt="2021-07-05T22:27:22.240" v="1697" actId="2711"/>
          <ac:spMkLst>
            <pc:docMk/>
            <pc:sldMk cId="2143908837" sldId="658"/>
            <ac:spMk id="163" creationId="{44EB8A7F-EB0B-4FA7-A749-EAA964FF6F9F}"/>
          </ac:spMkLst>
        </pc:spChg>
        <pc:spChg chg="mod topLvl">
          <ac:chgData name="MANUEL ALBERTO GUEVARA  NAJARRO" userId="dc0839a7-ef25-445d-88fe-29223dfab4a5" providerId="ADAL" clId="{CD125C49-3B02-47B9-91DD-DF3E5C0BE458}" dt="2021-07-05T22:27:22.240" v="1697" actId="2711"/>
          <ac:spMkLst>
            <pc:docMk/>
            <pc:sldMk cId="2143908837" sldId="658"/>
            <ac:spMk id="165" creationId="{8D3DDE91-207B-4297-B791-C2527FF62A7F}"/>
          </ac:spMkLst>
        </pc:spChg>
        <pc:spChg chg="mod topLvl">
          <ac:chgData name="MANUEL ALBERTO GUEVARA  NAJARRO" userId="dc0839a7-ef25-445d-88fe-29223dfab4a5" providerId="ADAL" clId="{CD125C49-3B02-47B9-91DD-DF3E5C0BE458}" dt="2021-07-05T22:27:22.240" v="1697" actId="2711"/>
          <ac:spMkLst>
            <pc:docMk/>
            <pc:sldMk cId="2143908837" sldId="658"/>
            <ac:spMk id="166" creationId="{D41BF090-4EC3-4209-A164-20EE6C36F89C}"/>
          </ac:spMkLst>
        </pc:spChg>
        <pc:spChg chg="mod topLvl">
          <ac:chgData name="MANUEL ALBERTO GUEVARA  NAJARRO" userId="dc0839a7-ef25-445d-88fe-29223dfab4a5" providerId="ADAL" clId="{CD125C49-3B02-47B9-91DD-DF3E5C0BE458}" dt="2021-07-05T22:27:22.240" v="1697" actId="2711"/>
          <ac:spMkLst>
            <pc:docMk/>
            <pc:sldMk cId="2143908837" sldId="658"/>
            <ac:spMk id="168" creationId="{DBF4D8F0-D487-4640-B3CF-C71A1C72C9FA}"/>
          </ac:spMkLst>
        </pc:spChg>
        <pc:spChg chg="mod topLvl">
          <ac:chgData name="MANUEL ALBERTO GUEVARA  NAJARRO" userId="dc0839a7-ef25-445d-88fe-29223dfab4a5" providerId="ADAL" clId="{CD125C49-3B02-47B9-91DD-DF3E5C0BE458}" dt="2021-07-05T22:27:22.240" v="1697" actId="2711"/>
          <ac:spMkLst>
            <pc:docMk/>
            <pc:sldMk cId="2143908837" sldId="658"/>
            <ac:spMk id="169" creationId="{272E3D42-06A6-4485-AC54-04EA58E4130A}"/>
          </ac:spMkLst>
        </pc:spChg>
        <pc:grpChg chg="add del mod">
          <ac:chgData name="MANUEL ALBERTO GUEVARA  NAJARRO" userId="dc0839a7-ef25-445d-88fe-29223dfab4a5" providerId="ADAL" clId="{CD125C49-3B02-47B9-91DD-DF3E5C0BE458}" dt="2021-07-05T21:34:56.868" v="1033"/>
          <ac:grpSpMkLst>
            <pc:docMk/>
            <pc:sldMk cId="2143908837" sldId="658"/>
            <ac:grpSpMk id="11" creationId="{16425DFA-23CA-4849-AC2B-0B9950B8C246}"/>
          </ac:grpSpMkLst>
        </pc:grpChg>
        <pc:grpChg chg="add del mod">
          <ac:chgData name="MANUEL ALBERTO GUEVARA  NAJARRO" userId="dc0839a7-ef25-445d-88fe-29223dfab4a5" providerId="ADAL" clId="{CD125C49-3B02-47B9-91DD-DF3E5C0BE458}" dt="2021-07-05T21:34:56.868" v="1033"/>
          <ac:grpSpMkLst>
            <pc:docMk/>
            <pc:sldMk cId="2143908837" sldId="658"/>
            <ac:grpSpMk id="25" creationId="{A4EC8978-1289-458D-BA5B-F3E6C81976F5}"/>
          </ac:grpSpMkLst>
        </pc:grpChg>
        <pc:grpChg chg="add del mod">
          <ac:chgData name="MANUEL ALBERTO GUEVARA  NAJARRO" userId="dc0839a7-ef25-445d-88fe-29223dfab4a5" providerId="ADAL" clId="{CD125C49-3B02-47B9-91DD-DF3E5C0BE458}" dt="2021-07-05T21:34:56.868" v="1033"/>
          <ac:grpSpMkLst>
            <pc:docMk/>
            <pc:sldMk cId="2143908837" sldId="658"/>
            <ac:grpSpMk id="28" creationId="{357D5441-38C3-44D1-A739-D8B03DD97514}"/>
          </ac:grpSpMkLst>
        </pc:grpChg>
        <pc:grpChg chg="mod">
          <ac:chgData name="MANUEL ALBERTO GUEVARA  NAJARRO" userId="dc0839a7-ef25-445d-88fe-29223dfab4a5" providerId="ADAL" clId="{CD125C49-3B02-47B9-91DD-DF3E5C0BE458}" dt="2021-07-05T21:34:51.521" v="1030"/>
          <ac:grpSpMkLst>
            <pc:docMk/>
            <pc:sldMk cId="2143908837" sldId="658"/>
            <ac:grpSpMk id="30" creationId="{151AA288-3AAA-4ACA-8279-9D3AB7A968B6}"/>
          </ac:grpSpMkLst>
        </pc:grpChg>
        <pc:grpChg chg="add del mod">
          <ac:chgData name="MANUEL ALBERTO GUEVARA  NAJARRO" userId="dc0839a7-ef25-445d-88fe-29223dfab4a5" providerId="ADAL" clId="{CD125C49-3B02-47B9-91DD-DF3E5C0BE458}" dt="2021-07-05T21:34:56.868" v="1033"/>
          <ac:grpSpMkLst>
            <pc:docMk/>
            <pc:sldMk cId="2143908837" sldId="658"/>
            <ac:grpSpMk id="35" creationId="{CD870665-DB13-452B-8C7B-71058B712760}"/>
          </ac:grpSpMkLst>
        </pc:grpChg>
        <pc:grpChg chg="add del mod">
          <ac:chgData name="MANUEL ALBERTO GUEVARA  NAJARRO" userId="dc0839a7-ef25-445d-88fe-29223dfab4a5" providerId="ADAL" clId="{CD125C49-3B02-47B9-91DD-DF3E5C0BE458}" dt="2021-07-05T21:34:56.868" v="1033"/>
          <ac:grpSpMkLst>
            <pc:docMk/>
            <pc:sldMk cId="2143908837" sldId="658"/>
            <ac:grpSpMk id="38" creationId="{B5F08991-4B4B-4461-A168-032E44F6A916}"/>
          </ac:grpSpMkLst>
        </pc:grpChg>
        <pc:grpChg chg="mod">
          <ac:chgData name="MANUEL ALBERTO GUEVARA  NAJARRO" userId="dc0839a7-ef25-445d-88fe-29223dfab4a5" providerId="ADAL" clId="{CD125C49-3B02-47B9-91DD-DF3E5C0BE458}" dt="2021-07-05T21:34:51.521" v="1030"/>
          <ac:grpSpMkLst>
            <pc:docMk/>
            <pc:sldMk cId="2143908837" sldId="658"/>
            <ac:grpSpMk id="40" creationId="{EE3A2179-E8C5-4B98-A3DF-8D9082B33CA0}"/>
          </ac:grpSpMkLst>
        </pc:grpChg>
        <pc:grpChg chg="add del mod">
          <ac:chgData name="MANUEL ALBERTO GUEVARA  NAJARRO" userId="dc0839a7-ef25-445d-88fe-29223dfab4a5" providerId="ADAL" clId="{CD125C49-3B02-47B9-91DD-DF3E5C0BE458}" dt="2021-07-05T21:34:56.868" v="1033"/>
          <ac:grpSpMkLst>
            <pc:docMk/>
            <pc:sldMk cId="2143908837" sldId="658"/>
            <ac:grpSpMk id="48" creationId="{AF4CF515-48BA-467F-B2EE-4EE9A019BB63}"/>
          </ac:grpSpMkLst>
        </pc:grpChg>
        <pc:grpChg chg="add del mod">
          <ac:chgData name="MANUEL ALBERTO GUEVARA  NAJARRO" userId="dc0839a7-ef25-445d-88fe-29223dfab4a5" providerId="ADAL" clId="{CD125C49-3B02-47B9-91DD-DF3E5C0BE458}" dt="2021-07-05T21:34:56.868" v="1033"/>
          <ac:grpSpMkLst>
            <pc:docMk/>
            <pc:sldMk cId="2143908837" sldId="658"/>
            <ac:grpSpMk id="51" creationId="{65636D36-3D32-4339-AC4B-4ADEA6EE1866}"/>
          </ac:grpSpMkLst>
        </pc:grpChg>
        <pc:grpChg chg="add del mod">
          <ac:chgData name="MANUEL ALBERTO GUEVARA  NAJARRO" userId="dc0839a7-ef25-445d-88fe-29223dfab4a5" providerId="ADAL" clId="{CD125C49-3B02-47B9-91DD-DF3E5C0BE458}" dt="2021-07-05T21:34:56.868" v="1033"/>
          <ac:grpSpMkLst>
            <pc:docMk/>
            <pc:sldMk cId="2143908837" sldId="658"/>
            <ac:grpSpMk id="54" creationId="{67EF3007-D81D-4236-A277-AAAA627C6D00}"/>
          </ac:grpSpMkLst>
        </pc:grpChg>
        <pc:grpChg chg="add del mod">
          <ac:chgData name="MANUEL ALBERTO GUEVARA  NAJARRO" userId="dc0839a7-ef25-445d-88fe-29223dfab4a5" providerId="ADAL" clId="{CD125C49-3B02-47B9-91DD-DF3E5C0BE458}" dt="2021-07-05T21:34:56.868" v="1033"/>
          <ac:grpSpMkLst>
            <pc:docMk/>
            <pc:sldMk cId="2143908837" sldId="658"/>
            <ac:grpSpMk id="57" creationId="{5B0F0B2E-D56F-4E96-9028-273EBC87B4E0}"/>
          </ac:grpSpMkLst>
        </pc:grpChg>
        <pc:grpChg chg="add del mod">
          <ac:chgData name="MANUEL ALBERTO GUEVARA  NAJARRO" userId="dc0839a7-ef25-445d-88fe-29223dfab4a5" providerId="ADAL" clId="{CD125C49-3B02-47B9-91DD-DF3E5C0BE458}" dt="2021-07-05T21:34:56.868" v="1033"/>
          <ac:grpSpMkLst>
            <pc:docMk/>
            <pc:sldMk cId="2143908837" sldId="658"/>
            <ac:grpSpMk id="60" creationId="{086E7C63-3ECF-4008-B53C-0F8D0D85F635}"/>
          </ac:grpSpMkLst>
        </pc:grpChg>
        <pc:grpChg chg="add del mod">
          <ac:chgData name="MANUEL ALBERTO GUEVARA  NAJARRO" userId="dc0839a7-ef25-445d-88fe-29223dfab4a5" providerId="ADAL" clId="{CD125C49-3B02-47B9-91DD-DF3E5C0BE458}" dt="2021-07-05T21:35:04.050" v="1035"/>
          <ac:grpSpMkLst>
            <pc:docMk/>
            <pc:sldMk cId="2143908837" sldId="658"/>
            <ac:grpSpMk id="65" creationId="{660E1BE8-10CB-48B7-9901-F058059DF487}"/>
          </ac:grpSpMkLst>
        </pc:grpChg>
        <pc:grpChg chg="add del mod">
          <ac:chgData name="MANUEL ALBERTO GUEVARA  NAJARRO" userId="dc0839a7-ef25-445d-88fe-29223dfab4a5" providerId="ADAL" clId="{CD125C49-3B02-47B9-91DD-DF3E5C0BE458}" dt="2021-07-05T21:35:04.050" v="1035"/>
          <ac:grpSpMkLst>
            <pc:docMk/>
            <pc:sldMk cId="2143908837" sldId="658"/>
            <ac:grpSpMk id="79" creationId="{AC698A41-3EC1-4DE0-87F6-3F1403E6AA91}"/>
          </ac:grpSpMkLst>
        </pc:grpChg>
        <pc:grpChg chg="add del mod">
          <ac:chgData name="MANUEL ALBERTO GUEVARA  NAJARRO" userId="dc0839a7-ef25-445d-88fe-29223dfab4a5" providerId="ADAL" clId="{CD125C49-3B02-47B9-91DD-DF3E5C0BE458}" dt="2021-07-05T21:35:04.050" v="1035"/>
          <ac:grpSpMkLst>
            <pc:docMk/>
            <pc:sldMk cId="2143908837" sldId="658"/>
            <ac:grpSpMk id="82" creationId="{152B531A-87A4-40AF-AB26-ACD5A9EA6E49}"/>
          </ac:grpSpMkLst>
        </pc:grpChg>
        <pc:grpChg chg="mod">
          <ac:chgData name="MANUEL ALBERTO GUEVARA  NAJARRO" userId="dc0839a7-ef25-445d-88fe-29223dfab4a5" providerId="ADAL" clId="{CD125C49-3B02-47B9-91DD-DF3E5C0BE458}" dt="2021-07-05T21:35:01.483" v="1034"/>
          <ac:grpSpMkLst>
            <pc:docMk/>
            <pc:sldMk cId="2143908837" sldId="658"/>
            <ac:grpSpMk id="84" creationId="{3357AAF2-712A-4073-BFF6-51E07830C3A0}"/>
          </ac:grpSpMkLst>
        </pc:grpChg>
        <pc:grpChg chg="add del mod">
          <ac:chgData name="MANUEL ALBERTO GUEVARA  NAJARRO" userId="dc0839a7-ef25-445d-88fe-29223dfab4a5" providerId="ADAL" clId="{CD125C49-3B02-47B9-91DD-DF3E5C0BE458}" dt="2021-07-05T21:35:04.050" v="1035"/>
          <ac:grpSpMkLst>
            <pc:docMk/>
            <pc:sldMk cId="2143908837" sldId="658"/>
            <ac:grpSpMk id="89" creationId="{D2E7E0E3-E6CB-470C-8399-92762FF49A94}"/>
          </ac:grpSpMkLst>
        </pc:grpChg>
        <pc:grpChg chg="add del mod">
          <ac:chgData name="MANUEL ALBERTO GUEVARA  NAJARRO" userId="dc0839a7-ef25-445d-88fe-29223dfab4a5" providerId="ADAL" clId="{CD125C49-3B02-47B9-91DD-DF3E5C0BE458}" dt="2021-07-05T21:35:04.050" v="1035"/>
          <ac:grpSpMkLst>
            <pc:docMk/>
            <pc:sldMk cId="2143908837" sldId="658"/>
            <ac:grpSpMk id="92" creationId="{9A1A5B9C-0852-481D-B898-2DF67D53B797}"/>
          </ac:grpSpMkLst>
        </pc:grpChg>
        <pc:grpChg chg="mod">
          <ac:chgData name="MANUEL ALBERTO GUEVARA  NAJARRO" userId="dc0839a7-ef25-445d-88fe-29223dfab4a5" providerId="ADAL" clId="{CD125C49-3B02-47B9-91DD-DF3E5C0BE458}" dt="2021-07-05T21:35:01.483" v="1034"/>
          <ac:grpSpMkLst>
            <pc:docMk/>
            <pc:sldMk cId="2143908837" sldId="658"/>
            <ac:grpSpMk id="94" creationId="{1CBC7CD4-43A8-48A4-80E3-C274E42B44DF}"/>
          </ac:grpSpMkLst>
        </pc:grpChg>
        <pc:grpChg chg="add del mod">
          <ac:chgData name="MANUEL ALBERTO GUEVARA  NAJARRO" userId="dc0839a7-ef25-445d-88fe-29223dfab4a5" providerId="ADAL" clId="{CD125C49-3B02-47B9-91DD-DF3E5C0BE458}" dt="2021-07-05T21:35:04.050" v="1035"/>
          <ac:grpSpMkLst>
            <pc:docMk/>
            <pc:sldMk cId="2143908837" sldId="658"/>
            <ac:grpSpMk id="102" creationId="{E6B1E315-9FBA-4F15-BD5A-367029D77D7A}"/>
          </ac:grpSpMkLst>
        </pc:grpChg>
        <pc:grpChg chg="add del mod">
          <ac:chgData name="MANUEL ALBERTO GUEVARA  NAJARRO" userId="dc0839a7-ef25-445d-88fe-29223dfab4a5" providerId="ADAL" clId="{CD125C49-3B02-47B9-91DD-DF3E5C0BE458}" dt="2021-07-05T21:35:04.050" v="1035"/>
          <ac:grpSpMkLst>
            <pc:docMk/>
            <pc:sldMk cId="2143908837" sldId="658"/>
            <ac:grpSpMk id="105" creationId="{2525331A-8132-47D0-B9EF-B08D7DD9DC79}"/>
          </ac:grpSpMkLst>
        </pc:grpChg>
        <pc:grpChg chg="add del mod">
          <ac:chgData name="MANUEL ALBERTO GUEVARA  NAJARRO" userId="dc0839a7-ef25-445d-88fe-29223dfab4a5" providerId="ADAL" clId="{CD125C49-3B02-47B9-91DD-DF3E5C0BE458}" dt="2021-07-05T21:35:04.050" v="1035"/>
          <ac:grpSpMkLst>
            <pc:docMk/>
            <pc:sldMk cId="2143908837" sldId="658"/>
            <ac:grpSpMk id="108" creationId="{1591B25E-8E2B-4C05-8A5B-097113117561}"/>
          </ac:grpSpMkLst>
        </pc:grpChg>
        <pc:grpChg chg="add del mod">
          <ac:chgData name="MANUEL ALBERTO GUEVARA  NAJARRO" userId="dc0839a7-ef25-445d-88fe-29223dfab4a5" providerId="ADAL" clId="{CD125C49-3B02-47B9-91DD-DF3E5C0BE458}" dt="2021-07-05T21:35:04.050" v="1035"/>
          <ac:grpSpMkLst>
            <pc:docMk/>
            <pc:sldMk cId="2143908837" sldId="658"/>
            <ac:grpSpMk id="111" creationId="{BF792DB9-BC30-437F-897C-5407454CC0DB}"/>
          </ac:grpSpMkLst>
        </pc:grpChg>
        <pc:grpChg chg="add del mod">
          <ac:chgData name="MANUEL ALBERTO GUEVARA  NAJARRO" userId="dc0839a7-ef25-445d-88fe-29223dfab4a5" providerId="ADAL" clId="{CD125C49-3B02-47B9-91DD-DF3E5C0BE458}" dt="2021-07-05T21:35:04.050" v="1035"/>
          <ac:grpSpMkLst>
            <pc:docMk/>
            <pc:sldMk cId="2143908837" sldId="658"/>
            <ac:grpSpMk id="114" creationId="{B18282FB-5ABD-43C6-A66D-2C9EB96756B3}"/>
          </ac:grpSpMkLst>
        </pc:grpChg>
        <pc:grpChg chg="add mod topLvl">
          <ac:chgData name="MANUEL ALBERTO GUEVARA  NAJARRO" userId="dc0839a7-ef25-445d-88fe-29223dfab4a5" providerId="ADAL" clId="{CD125C49-3B02-47B9-91DD-DF3E5C0BE458}" dt="2021-07-05T22:27:22.240" v="1697" actId="2711"/>
          <ac:grpSpMkLst>
            <pc:docMk/>
            <pc:sldMk cId="2143908837" sldId="658"/>
            <ac:grpSpMk id="118" creationId="{0C83C2C8-E25C-48D0-B924-0E3BC570B363}"/>
          </ac:grpSpMkLst>
        </pc:grpChg>
        <pc:grpChg chg="add mod topLvl">
          <ac:chgData name="MANUEL ALBERTO GUEVARA  NAJARRO" userId="dc0839a7-ef25-445d-88fe-29223dfab4a5" providerId="ADAL" clId="{CD125C49-3B02-47B9-91DD-DF3E5C0BE458}" dt="2021-07-05T22:27:22.240" v="1697" actId="2711"/>
          <ac:grpSpMkLst>
            <pc:docMk/>
            <pc:sldMk cId="2143908837" sldId="658"/>
            <ac:grpSpMk id="132" creationId="{B37C21BD-697A-480F-BB46-2353E261447D}"/>
          </ac:grpSpMkLst>
        </pc:grpChg>
        <pc:grpChg chg="add mod topLvl">
          <ac:chgData name="MANUEL ALBERTO GUEVARA  NAJARRO" userId="dc0839a7-ef25-445d-88fe-29223dfab4a5" providerId="ADAL" clId="{CD125C49-3B02-47B9-91DD-DF3E5C0BE458}" dt="2021-07-05T22:27:22.240" v="1697" actId="2711"/>
          <ac:grpSpMkLst>
            <pc:docMk/>
            <pc:sldMk cId="2143908837" sldId="658"/>
            <ac:grpSpMk id="135" creationId="{4F541D36-BB1E-4CE1-88BC-B5378D0AC80F}"/>
          </ac:grpSpMkLst>
        </pc:grpChg>
        <pc:grpChg chg="mod">
          <ac:chgData name="MANUEL ALBERTO GUEVARA  NAJARRO" userId="dc0839a7-ef25-445d-88fe-29223dfab4a5" providerId="ADAL" clId="{CD125C49-3B02-47B9-91DD-DF3E5C0BE458}" dt="2021-07-05T21:41:14.782" v="1118" actId="165"/>
          <ac:grpSpMkLst>
            <pc:docMk/>
            <pc:sldMk cId="2143908837" sldId="658"/>
            <ac:grpSpMk id="137" creationId="{AE8938EC-ECBB-4FF1-B505-5A96EF34E5E9}"/>
          </ac:grpSpMkLst>
        </pc:grpChg>
        <pc:grpChg chg="add mod topLvl">
          <ac:chgData name="MANUEL ALBERTO GUEVARA  NAJARRO" userId="dc0839a7-ef25-445d-88fe-29223dfab4a5" providerId="ADAL" clId="{CD125C49-3B02-47B9-91DD-DF3E5C0BE458}" dt="2021-07-05T22:27:22.240" v="1697" actId="2711"/>
          <ac:grpSpMkLst>
            <pc:docMk/>
            <pc:sldMk cId="2143908837" sldId="658"/>
            <ac:grpSpMk id="142" creationId="{7F1BB1BA-ED13-4F80-9EFE-FBEC178BF4EA}"/>
          </ac:grpSpMkLst>
        </pc:grpChg>
        <pc:grpChg chg="add mod topLvl">
          <ac:chgData name="MANUEL ALBERTO GUEVARA  NAJARRO" userId="dc0839a7-ef25-445d-88fe-29223dfab4a5" providerId="ADAL" clId="{CD125C49-3B02-47B9-91DD-DF3E5C0BE458}" dt="2021-07-05T22:27:22.240" v="1697" actId="2711"/>
          <ac:grpSpMkLst>
            <pc:docMk/>
            <pc:sldMk cId="2143908837" sldId="658"/>
            <ac:grpSpMk id="145" creationId="{91F0CDA4-6F74-4D43-9B6A-426D4FA1459A}"/>
          </ac:grpSpMkLst>
        </pc:grpChg>
        <pc:grpChg chg="mod">
          <ac:chgData name="MANUEL ALBERTO GUEVARA  NAJARRO" userId="dc0839a7-ef25-445d-88fe-29223dfab4a5" providerId="ADAL" clId="{CD125C49-3B02-47B9-91DD-DF3E5C0BE458}" dt="2021-07-05T21:41:14.782" v="1118" actId="165"/>
          <ac:grpSpMkLst>
            <pc:docMk/>
            <pc:sldMk cId="2143908837" sldId="658"/>
            <ac:grpSpMk id="147" creationId="{B4041774-4A33-4192-BCC5-C7DE7FBBE2F0}"/>
          </ac:grpSpMkLst>
        </pc:grpChg>
        <pc:grpChg chg="add del mod topLvl">
          <ac:chgData name="MANUEL ALBERTO GUEVARA  NAJARRO" userId="dc0839a7-ef25-445d-88fe-29223dfab4a5" providerId="ADAL" clId="{CD125C49-3B02-47B9-91DD-DF3E5C0BE458}" dt="2021-07-05T21:42:33.902" v="1121" actId="165"/>
          <ac:grpSpMkLst>
            <pc:docMk/>
            <pc:sldMk cId="2143908837" sldId="658"/>
            <ac:grpSpMk id="155" creationId="{38D7502D-8FCC-4B1E-8A1C-3F7E28CEAE01}"/>
          </ac:grpSpMkLst>
        </pc:grpChg>
        <pc:grpChg chg="add del mod topLvl">
          <ac:chgData name="MANUEL ALBERTO GUEVARA  NAJARRO" userId="dc0839a7-ef25-445d-88fe-29223dfab4a5" providerId="ADAL" clId="{CD125C49-3B02-47B9-91DD-DF3E5C0BE458}" dt="2021-07-05T21:42:33.902" v="1121" actId="165"/>
          <ac:grpSpMkLst>
            <pc:docMk/>
            <pc:sldMk cId="2143908837" sldId="658"/>
            <ac:grpSpMk id="158" creationId="{08B12871-9599-40E3-AE55-BC55D638E329}"/>
          </ac:grpSpMkLst>
        </pc:grpChg>
        <pc:grpChg chg="add del mod topLvl">
          <ac:chgData name="MANUEL ALBERTO GUEVARA  NAJARRO" userId="dc0839a7-ef25-445d-88fe-29223dfab4a5" providerId="ADAL" clId="{CD125C49-3B02-47B9-91DD-DF3E5C0BE458}" dt="2021-07-05T21:42:33.902" v="1121" actId="165"/>
          <ac:grpSpMkLst>
            <pc:docMk/>
            <pc:sldMk cId="2143908837" sldId="658"/>
            <ac:grpSpMk id="161" creationId="{34ECA9DA-3297-4F74-9DAA-5DCC150B6A46}"/>
          </ac:grpSpMkLst>
        </pc:grpChg>
        <pc:grpChg chg="add del mod topLvl">
          <ac:chgData name="MANUEL ALBERTO GUEVARA  NAJARRO" userId="dc0839a7-ef25-445d-88fe-29223dfab4a5" providerId="ADAL" clId="{CD125C49-3B02-47B9-91DD-DF3E5C0BE458}" dt="2021-07-05T21:42:33.902" v="1121" actId="165"/>
          <ac:grpSpMkLst>
            <pc:docMk/>
            <pc:sldMk cId="2143908837" sldId="658"/>
            <ac:grpSpMk id="164" creationId="{FD74C5E9-7D3A-4F97-BA79-268D96A2CDFF}"/>
          </ac:grpSpMkLst>
        </pc:grpChg>
        <pc:grpChg chg="add del mod topLvl">
          <ac:chgData name="MANUEL ALBERTO GUEVARA  NAJARRO" userId="dc0839a7-ef25-445d-88fe-29223dfab4a5" providerId="ADAL" clId="{CD125C49-3B02-47B9-91DD-DF3E5C0BE458}" dt="2021-07-05T21:42:33.902" v="1121" actId="165"/>
          <ac:grpSpMkLst>
            <pc:docMk/>
            <pc:sldMk cId="2143908837" sldId="658"/>
            <ac:grpSpMk id="167" creationId="{E53E4C24-A754-4167-938A-91A5A0B591BB}"/>
          </ac:grpSpMkLst>
        </pc:grpChg>
        <pc:grpChg chg="add del mod">
          <ac:chgData name="MANUEL ALBERTO GUEVARA  NAJARRO" userId="dc0839a7-ef25-445d-88fe-29223dfab4a5" providerId="ADAL" clId="{CD125C49-3B02-47B9-91DD-DF3E5C0BE458}" dt="2021-07-05T21:41:14.782" v="1118" actId="165"/>
          <ac:grpSpMkLst>
            <pc:docMk/>
            <pc:sldMk cId="2143908837" sldId="658"/>
            <ac:grpSpMk id="170" creationId="{9724378B-7EE5-45EC-B4E3-74673E2EF273}"/>
          </ac:grpSpMkLst>
        </pc:grpChg>
        <pc:picChg chg="del mod modCrop">
          <ac:chgData name="MANUEL ALBERTO GUEVARA  NAJARRO" userId="dc0839a7-ef25-445d-88fe-29223dfab4a5" providerId="ADAL" clId="{CD125C49-3B02-47B9-91DD-DF3E5C0BE458}" dt="2021-07-05T21:17:15.351" v="1028" actId="478"/>
          <ac:picMkLst>
            <pc:docMk/>
            <pc:sldMk cId="2143908837" sldId="658"/>
            <ac:picMk id="9" creationId="{6BAAB5C9-AD27-43D2-9F89-E5A2C9365994}"/>
          </ac:picMkLst>
        </pc:picChg>
        <pc:picChg chg="add del">
          <ac:chgData name="MANUEL ALBERTO GUEVARA  NAJARRO" userId="dc0839a7-ef25-445d-88fe-29223dfab4a5" providerId="ADAL" clId="{CD125C49-3B02-47B9-91DD-DF3E5C0BE458}" dt="2021-07-05T21:34:55.145" v="1032"/>
          <ac:picMkLst>
            <pc:docMk/>
            <pc:sldMk cId="2143908837" sldId="658"/>
            <ac:picMk id="63" creationId="{18928154-9743-4277-B3FC-F650C2A8EB9A}"/>
          </ac:picMkLst>
        </pc:picChg>
      </pc:sldChg>
      <pc:sldChg chg="addSp delSp modSp add mod modNotesTx">
        <pc:chgData name="MANUEL ALBERTO GUEVARA  NAJARRO" userId="dc0839a7-ef25-445d-88fe-29223dfab4a5" providerId="ADAL" clId="{CD125C49-3B02-47B9-91DD-DF3E5C0BE458}" dt="2021-07-02T23:20:33.833" v="199" actId="6549"/>
        <pc:sldMkLst>
          <pc:docMk/>
          <pc:sldMk cId="3735815868" sldId="659"/>
        </pc:sldMkLst>
        <pc:spChg chg="mod">
          <ac:chgData name="MANUEL ALBERTO GUEVARA  NAJARRO" userId="dc0839a7-ef25-445d-88fe-29223dfab4a5" providerId="ADAL" clId="{CD125C49-3B02-47B9-91DD-DF3E5C0BE458}" dt="2021-07-02T23:20:33.833" v="199" actId="6549"/>
          <ac:spMkLst>
            <pc:docMk/>
            <pc:sldMk cId="3735815868" sldId="659"/>
            <ac:spMk id="3" creationId="{6E3A96EB-30C7-417B-B5CB-D9FF91F2CCCB}"/>
          </ac:spMkLst>
        </pc:spChg>
        <pc:spChg chg="add del mod">
          <ac:chgData name="MANUEL ALBERTO GUEVARA  NAJARRO" userId="dc0839a7-ef25-445d-88fe-29223dfab4a5" providerId="ADAL" clId="{CD125C49-3B02-47B9-91DD-DF3E5C0BE458}" dt="2021-07-02T22:40:00.299" v="170" actId="21"/>
          <ac:spMkLst>
            <pc:docMk/>
            <pc:sldMk cId="3735815868" sldId="659"/>
            <ac:spMk id="6" creationId="{027BD0FC-DFDA-4146-ABD2-851D0D430EBA}"/>
          </ac:spMkLst>
        </pc:spChg>
        <pc:picChg chg="add del">
          <ac:chgData name="MANUEL ALBERTO GUEVARA  NAJARRO" userId="dc0839a7-ef25-445d-88fe-29223dfab4a5" providerId="ADAL" clId="{CD125C49-3B02-47B9-91DD-DF3E5C0BE458}" dt="2021-07-02T22:48:38.969" v="177" actId="22"/>
          <ac:picMkLst>
            <pc:docMk/>
            <pc:sldMk cId="3735815868" sldId="659"/>
            <ac:picMk id="8" creationId="{509A4D1A-A9B2-439E-9BA8-F962E038AB98}"/>
          </ac:picMkLst>
        </pc:picChg>
        <pc:picChg chg="add del mod ord">
          <ac:chgData name="MANUEL ALBERTO GUEVARA  NAJARRO" userId="dc0839a7-ef25-445d-88fe-29223dfab4a5" providerId="ADAL" clId="{CD125C49-3B02-47B9-91DD-DF3E5C0BE458}" dt="2021-07-02T22:48:42.448" v="178" actId="14826"/>
          <ac:picMkLst>
            <pc:docMk/>
            <pc:sldMk cId="3735815868" sldId="659"/>
            <ac:picMk id="9" creationId="{6BAAB5C9-AD27-43D2-9F89-E5A2C9365994}"/>
          </ac:picMkLst>
        </pc:picChg>
      </pc:sldChg>
      <pc:sldChg chg="addSp delSp modSp add del mod modNotesTx">
        <pc:chgData name="MANUEL ALBERTO GUEVARA  NAJARRO" userId="dc0839a7-ef25-445d-88fe-29223dfab4a5" providerId="ADAL" clId="{CD125C49-3B02-47B9-91DD-DF3E5C0BE458}" dt="2021-07-02T23:31:08.308" v="323" actId="6549"/>
        <pc:sldMkLst>
          <pc:docMk/>
          <pc:sldMk cId="2606399586" sldId="660"/>
        </pc:sldMkLst>
        <pc:spChg chg="mod">
          <ac:chgData name="MANUEL ALBERTO GUEVARA  NAJARRO" userId="dc0839a7-ef25-445d-88fe-29223dfab4a5" providerId="ADAL" clId="{CD125C49-3B02-47B9-91DD-DF3E5C0BE458}" dt="2021-07-02T23:26:45.599" v="230" actId="14100"/>
          <ac:spMkLst>
            <pc:docMk/>
            <pc:sldMk cId="2606399586" sldId="660"/>
            <ac:spMk id="3" creationId="{6E3A96EB-30C7-417B-B5CB-D9FF91F2CCCB}"/>
          </ac:spMkLst>
        </pc:spChg>
        <pc:spChg chg="add del mod">
          <ac:chgData name="MANUEL ALBERTO GUEVARA  NAJARRO" userId="dc0839a7-ef25-445d-88fe-29223dfab4a5" providerId="ADAL" clId="{CD125C49-3B02-47B9-91DD-DF3E5C0BE458}" dt="2021-07-02T23:25:48.439" v="212" actId="478"/>
          <ac:spMkLst>
            <pc:docMk/>
            <pc:sldMk cId="2606399586" sldId="660"/>
            <ac:spMk id="6" creationId="{05101328-E080-4F8E-B125-DC22FD80489F}"/>
          </ac:spMkLst>
        </pc:spChg>
        <pc:picChg chg="add mod">
          <ac:chgData name="MANUEL ALBERTO GUEVARA  NAJARRO" userId="dc0839a7-ef25-445d-88fe-29223dfab4a5" providerId="ADAL" clId="{CD125C49-3B02-47B9-91DD-DF3E5C0BE458}" dt="2021-07-02T23:26:42.079" v="229" actId="1076"/>
          <ac:picMkLst>
            <pc:docMk/>
            <pc:sldMk cId="2606399586" sldId="660"/>
            <ac:picMk id="6" creationId="{0B6CD8BE-4545-4199-B110-313B4B7ABF92}"/>
          </ac:picMkLst>
        </pc:picChg>
        <pc:picChg chg="del">
          <ac:chgData name="MANUEL ALBERTO GUEVARA  NAJARRO" userId="dc0839a7-ef25-445d-88fe-29223dfab4a5" providerId="ADAL" clId="{CD125C49-3B02-47B9-91DD-DF3E5C0BE458}" dt="2021-07-02T23:25:46.848" v="210" actId="478"/>
          <ac:picMkLst>
            <pc:docMk/>
            <pc:sldMk cId="2606399586" sldId="660"/>
            <ac:picMk id="9" creationId="{6BAAB5C9-AD27-43D2-9F89-E5A2C9365994}"/>
          </ac:picMkLst>
        </pc:picChg>
        <pc:picChg chg="del mod ord">
          <ac:chgData name="MANUEL ALBERTO GUEVARA  NAJARRO" userId="dc0839a7-ef25-445d-88fe-29223dfab4a5" providerId="ADAL" clId="{CD125C49-3B02-47B9-91DD-DF3E5C0BE458}" dt="2021-07-02T23:26:34.348" v="226" actId="478"/>
          <ac:picMkLst>
            <pc:docMk/>
            <pc:sldMk cId="2606399586" sldId="660"/>
            <ac:picMk id="2050" creationId="{9AD6F1A9-ADF7-497A-8A7B-1C647D66A40C}"/>
          </ac:picMkLst>
        </pc:picChg>
      </pc:sldChg>
      <pc:sldChg chg="addSp">
        <pc:chgData name="MANUEL ALBERTO GUEVARA  NAJARRO" userId="dc0839a7-ef25-445d-88fe-29223dfab4a5" providerId="ADAL" clId="{CD125C49-3B02-47B9-91DD-DF3E5C0BE458}" dt="2021-07-02T23:25:50.139" v="213"/>
        <pc:sldMkLst>
          <pc:docMk/>
          <pc:sldMk cId="4017633681" sldId="660"/>
        </pc:sldMkLst>
        <pc:picChg chg="add">
          <ac:chgData name="MANUEL ALBERTO GUEVARA  NAJARRO" userId="dc0839a7-ef25-445d-88fe-29223dfab4a5" providerId="ADAL" clId="{CD125C49-3B02-47B9-91DD-DF3E5C0BE458}" dt="2021-07-02T23:25:50.139" v="213"/>
          <ac:picMkLst>
            <pc:docMk/>
            <pc:sldMk cId="4017633681" sldId="660"/>
            <ac:picMk id="2050" creationId="{9AD6F1A9-ADF7-497A-8A7B-1C647D66A40C}"/>
          </ac:picMkLst>
        </pc:picChg>
      </pc:sldChg>
      <pc:sldChg chg="addSp">
        <pc:chgData name="MANUEL ALBERTO GUEVARA  NAJARRO" userId="dc0839a7-ef25-445d-88fe-29223dfab4a5" providerId="ADAL" clId="{CD125C49-3B02-47B9-91DD-DF3E5C0BE458}" dt="2021-07-02T23:29:45.468" v="241"/>
        <pc:sldMkLst>
          <pc:docMk/>
          <pc:sldMk cId="580533085" sldId="661"/>
        </pc:sldMkLst>
        <pc:picChg chg="add">
          <ac:chgData name="MANUEL ALBERTO GUEVARA  NAJARRO" userId="dc0839a7-ef25-445d-88fe-29223dfab4a5" providerId="ADAL" clId="{CD125C49-3B02-47B9-91DD-DF3E5C0BE458}" dt="2021-07-02T23:29:45.468" v="241"/>
          <ac:picMkLst>
            <pc:docMk/>
            <pc:sldMk cId="580533085" sldId="661"/>
            <ac:picMk id="3074" creationId="{8480E063-340D-46BB-BE20-28C859D8AC6D}"/>
          </ac:picMkLst>
        </pc:picChg>
      </pc:sldChg>
      <pc:sldChg chg="addSp">
        <pc:chgData name="MANUEL ALBERTO GUEVARA  NAJARRO" userId="dc0839a7-ef25-445d-88fe-29223dfab4a5" providerId="ADAL" clId="{CD125C49-3B02-47B9-91DD-DF3E5C0BE458}" dt="2021-07-02T23:29:48.598" v="250"/>
        <pc:sldMkLst>
          <pc:docMk/>
          <pc:sldMk cId="1406344320" sldId="661"/>
        </pc:sldMkLst>
        <pc:picChg chg="add">
          <ac:chgData name="MANUEL ALBERTO GUEVARA  NAJARRO" userId="dc0839a7-ef25-445d-88fe-29223dfab4a5" providerId="ADAL" clId="{CD125C49-3B02-47B9-91DD-DF3E5C0BE458}" dt="2021-07-02T23:29:48.598" v="250"/>
          <ac:picMkLst>
            <pc:docMk/>
            <pc:sldMk cId="1406344320" sldId="661"/>
            <ac:picMk id="5122" creationId="{666938E7-4BC4-42B8-A3F3-68CD2CF9758D}"/>
          </ac:picMkLst>
        </pc:picChg>
      </pc:sldChg>
      <pc:sldChg chg="addSp delSp modSp add del mod ord">
        <pc:chgData name="MANUEL ALBERTO GUEVARA  NAJARRO" userId="dc0839a7-ef25-445d-88fe-29223dfab4a5" providerId="ADAL" clId="{CD125C49-3B02-47B9-91DD-DF3E5C0BE458}" dt="2021-07-02T23:31:04.098" v="322"/>
        <pc:sldMkLst>
          <pc:docMk/>
          <pc:sldMk cId="1769542794" sldId="661"/>
        </pc:sldMkLst>
        <pc:spChg chg="mod">
          <ac:chgData name="MANUEL ALBERTO GUEVARA  NAJARRO" userId="dc0839a7-ef25-445d-88fe-29223dfab4a5" providerId="ADAL" clId="{CD125C49-3B02-47B9-91DD-DF3E5C0BE458}" dt="2021-07-02T23:30:24.908" v="259" actId="14100"/>
          <ac:spMkLst>
            <pc:docMk/>
            <pc:sldMk cId="1769542794" sldId="661"/>
            <ac:spMk id="3" creationId="{6E3A96EB-30C7-417B-B5CB-D9FF91F2CCCB}"/>
          </ac:spMkLst>
        </pc:spChg>
        <pc:spChg chg="add del mod">
          <ac:chgData name="MANUEL ALBERTO GUEVARA  NAJARRO" userId="dc0839a7-ef25-445d-88fe-29223dfab4a5" providerId="ADAL" clId="{CD125C49-3B02-47B9-91DD-DF3E5C0BE458}" dt="2021-07-02T23:29:48.403" v="249" actId="478"/>
          <ac:spMkLst>
            <pc:docMk/>
            <pc:sldMk cId="1769542794" sldId="661"/>
            <ac:spMk id="6" creationId="{F4C4FD94-0B6B-4B4F-A6C9-1C652C3F03CD}"/>
          </ac:spMkLst>
        </pc:spChg>
        <pc:spChg chg="add mod">
          <ac:chgData name="MANUEL ALBERTO GUEVARA  NAJARRO" userId="dc0839a7-ef25-445d-88fe-29223dfab4a5" providerId="ADAL" clId="{CD125C49-3B02-47B9-91DD-DF3E5C0BE458}" dt="2021-07-02T23:30:54.248" v="319" actId="5793"/>
          <ac:spMkLst>
            <pc:docMk/>
            <pc:sldMk cId="1769542794" sldId="661"/>
            <ac:spMk id="7" creationId="{244D301F-0D96-44EE-A18E-3E5CC2F64917}"/>
          </ac:spMkLst>
        </pc:spChg>
        <pc:picChg chg="del mod">
          <ac:chgData name="MANUEL ALBERTO GUEVARA  NAJARRO" userId="dc0839a7-ef25-445d-88fe-29223dfab4a5" providerId="ADAL" clId="{CD125C49-3B02-47B9-91DD-DF3E5C0BE458}" dt="2021-07-02T23:29:44.569" v="240" actId="478"/>
          <ac:picMkLst>
            <pc:docMk/>
            <pc:sldMk cId="1769542794" sldId="661"/>
            <ac:picMk id="9" creationId="{6BAAB5C9-AD27-43D2-9F89-E5A2C9365994}"/>
          </ac:picMkLst>
        </pc:picChg>
        <pc:picChg chg="mod">
          <ac:chgData name="MANUEL ALBERTO GUEVARA  NAJARRO" userId="dc0839a7-ef25-445d-88fe-29223dfab4a5" providerId="ADAL" clId="{CD125C49-3B02-47B9-91DD-DF3E5C0BE458}" dt="2021-07-02T23:29:47.689" v="248" actId="22"/>
          <ac:picMkLst>
            <pc:docMk/>
            <pc:sldMk cId="1769542794" sldId="661"/>
            <ac:picMk id="4098" creationId="{F98E832D-FC9B-499D-B3D3-11BCA43A0EE5}"/>
          </ac:picMkLst>
        </pc:picChg>
        <pc:picChg chg="mod">
          <ac:chgData name="MANUEL ALBERTO GUEVARA  NAJARRO" userId="dc0839a7-ef25-445d-88fe-29223dfab4a5" providerId="ADAL" clId="{CD125C49-3B02-47B9-91DD-DF3E5C0BE458}" dt="2021-07-02T23:29:53.598" v="255" actId="1076"/>
          <ac:picMkLst>
            <pc:docMk/>
            <pc:sldMk cId="1769542794" sldId="661"/>
            <ac:picMk id="5122" creationId="{666938E7-4BC4-42B8-A3F3-68CD2CF9758D}"/>
          </ac:picMkLst>
        </pc:picChg>
      </pc:sldChg>
      <pc:sldChg chg="addSp delSp modSp">
        <pc:chgData name="MANUEL ALBERTO GUEVARA  NAJARRO" userId="dc0839a7-ef25-445d-88fe-29223dfab4a5" providerId="ADAL" clId="{CD125C49-3B02-47B9-91DD-DF3E5C0BE458}" dt="2021-07-02T23:29:46.699" v="244"/>
        <pc:sldMkLst>
          <pc:docMk/>
          <pc:sldMk cId="3069687236" sldId="661"/>
        </pc:sldMkLst>
        <pc:spChg chg="del">
          <ac:chgData name="MANUEL ALBERTO GUEVARA  NAJARRO" userId="dc0839a7-ef25-445d-88fe-29223dfab4a5" providerId="ADAL" clId="{CD125C49-3B02-47B9-91DD-DF3E5C0BE458}" dt="2021-07-02T23:29:46.699" v="244"/>
          <ac:spMkLst>
            <pc:docMk/>
            <pc:sldMk cId="3069687236" sldId="661"/>
            <ac:spMk id="6" creationId="{F4C4FD94-0B6B-4B4F-A6C9-1C652C3F03CD}"/>
          </ac:spMkLst>
        </pc:spChg>
        <pc:picChg chg="add mod">
          <ac:chgData name="MANUEL ALBERTO GUEVARA  NAJARRO" userId="dc0839a7-ef25-445d-88fe-29223dfab4a5" providerId="ADAL" clId="{CD125C49-3B02-47B9-91DD-DF3E5C0BE458}" dt="2021-07-02T23:29:46.699" v="244"/>
          <ac:picMkLst>
            <pc:docMk/>
            <pc:sldMk cId="3069687236" sldId="661"/>
            <ac:picMk id="4098" creationId="{F98E832D-FC9B-499D-B3D3-11BCA43A0EE5}"/>
          </ac:picMkLst>
        </pc:picChg>
      </pc:sldChg>
      <pc:sldChg chg="delSp modSp add del mod">
        <pc:chgData name="MANUEL ALBERTO GUEVARA  NAJARRO" userId="dc0839a7-ef25-445d-88fe-29223dfab4a5" providerId="ADAL" clId="{CD125C49-3B02-47B9-91DD-DF3E5C0BE458}" dt="2021-07-02T23:34:06.900" v="357" actId="1035"/>
        <pc:sldMkLst>
          <pc:docMk/>
          <pc:sldMk cId="574616511" sldId="662"/>
        </pc:sldMkLst>
        <pc:spChg chg="mod">
          <ac:chgData name="MANUEL ALBERTO GUEVARA  NAJARRO" userId="dc0839a7-ef25-445d-88fe-29223dfab4a5" providerId="ADAL" clId="{CD125C49-3B02-47B9-91DD-DF3E5C0BE458}" dt="2021-07-02T23:33:05.428" v="347" actId="242"/>
          <ac:spMkLst>
            <pc:docMk/>
            <pc:sldMk cId="574616511" sldId="662"/>
            <ac:spMk id="3" creationId="{6E3A96EB-30C7-417B-B5CB-D9FF91F2CCCB}"/>
          </ac:spMkLst>
        </pc:spChg>
        <pc:picChg chg="del mod">
          <ac:chgData name="MANUEL ALBERTO GUEVARA  NAJARRO" userId="dc0839a7-ef25-445d-88fe-29223dfab4a5" providerId="ADAL" clId="{CD125C49-3B02-47B9-91DD-DF3E5C0BE458}" dt="2021-07-02T23:33:46.698" v="349" actId="478"/>
          <ac:picMkLst>
            <pc:docMk/>
            <pc:sldMk cId="574616511" sldId="662"/>
            <ac:picMk id="6" creationId="{0B6CD8BE-4545-4199-B110-313B4B7ABF92}"/>
          </ac:picMkLst>
        </pc:picChg>
        <pc:picChg chg="mod ord">
          <ac:chgData name="MANUEL ALBERTO GUEVARA  NAJARRO" userId="dc0839a7-ef25-445d-88fe-29223dfab4a5" providerId="ADAL" clId="{CD125C49-3B02-47B9-91DD-DF3E5C0BE458}" dt="2021-07-02T23:34:06.900" v="357" actId="1035"/>
          <ac:picMkLst>
            <pc:docMk/>
            <pc:sldMk cId="574616511" sldId="662"/>
            <ac:picMk id="6146" creationId="{4EBAC693-C2B1-4EC7-AF55-F5957DC00C7A}"/>
          </ac:picMkLst>
        </pc:picChg>
      </pc:sldChg>
      <pc:sldChg chg="addSp">
        <pc:chgData name="MANUEL ALBERTO GUEVARA  NAJARRO" userId="dc0839a7-ef25-445d-88fe-29223dfab4a5" providerId="ADAL" clId="{CD125C49-3B02-47B9-91DD-DF3E5C0BE458}" dt="2021-07-02T23:33:55.599" v="350"/>
        <pc:sldMkLst>
          <pc:docMk/>
          <pc:sldMk cId="3048142392" sldId="662"/>
        </pc:sldMkLst>
        <pc:picChg chg="add">
          <ac:chgData name="MANUEL ALBERTO GUEVARA  NAJARRO" userId="dc0839a7-ef25-445d-88fe-29223dfab4a5" providerId="ADAL" clId="{CD125C49-3B02-47B9-91DD-DF3E5C0BE458}" dt="2021-07-02T23:33:55.599" v="350"/>
          <ac:picMkLst>
            <pc:docMk/>
            <pc:sldMk cId="3048142392" sldId="662"/>
            <ac:picMk id="6146" creationId="{4EBAC693-C2B1-4EC7-AF55-F5957DC00C7A}"/>
          </ac:picMkLst>
        </pc:picChg>
      </pc:sldChg>
      <pc:sldChg chg="modSp add mod">
        <pc:chgData name="MANUEL ALBERTO GUEVARA  NAJARRO" userId="dc0839a7-ef25-445d-88fe-29223dfab4a5" providerId="ADAL" clId="{CD125C49-3B02-47B9-91DD-DF3E5C0BE458}" dt="2021-07-02T23:41:06.518" v="646"/>
        <pc:sldMkLst>
          <pc:docMk/>
          <pc:sldMk cId="560908189" sldId="663"/>
        </pc:sldMkLst>
        <pc:spChg chg="mod">
          <ac:chgData name="MANUEL ALBERTO GUEVARA  NAJARRO" userId="dc0839a7-ef25-445d-88fe-29223dfab4a5" providerId="ADAL" clId="{CD125C49-3B02-47B9-91DD-DF3E5C0BE458}" dt="2021-07-02T23:41:06.518" v="646"/>
          <ac:spMkLst>
            <pc:docMk/>
            <pc:sldMk cId="560908189" sldId="663"/>
            <ac:spMk id="3" creationId="{6E3A96EB-30C7-417B-B5CB-D9FF91F2CCCB}"/>
          </ac:spMkLst>
        </pc:spChg>
        <pc:picChg chg="mod">
          <ac:chgData name="MANUEL ALBERTO GUEVARA  NAJARRO" userId="dc0839a7-ef25-445d-88fe-29223dfab4a5" providerId="ADAL" clId="{CD125C49-3B02-47B9-91DD-DF3E5C0BE458}" dt="2021-07-02T23:34:35.904" v="359" actId="14826"/>
          <ac:picMkLst>
            <pc:docMk/>
            <pc:sldMk cId="560908189" sldId="663"/>
            <ac:picMk id="9" creationId="{6BAAB5C9-AD27-43D2-9F89-E5A2C9365994}"/>
          </ac:picMkLst>
        </pc:picChg>
      </pc:sldChg>
      <pc:sldChg chg="modSp add mod">
        <pc:chgData name="MANUEL ALBERTO GUEVARA  NAJARRO" userId="dc0839a7-ef25-445d-88fe-29223dfab4a5" providerId="ADAL" clId="{CD125C49-3B02-47B9-91DD-DF3E5C0BE458}" dt="2021-07-02T23:54:13.305" v="891" actId="242"/>
        <pc:sldMkLst>
          <pc:docMk/>
          <pc:sldMk cId="2664504001" sldId="664"/>
        </pc:sldMkLst>
        <pc:spChg chg="mod">
          <ac:chgData name="MANUEL ALBERTO GUEVARA  NAJARRO" userId="dc0839a7-ef25-445d-88fe-29223dfab4a5" providerId="ADAL" clId="{CD125C49-3B02-47B9-91DD-DF3E5C0BE458}" dt="2021-07-02T23:54:13.305" v="891" actId="242"/>
          <ac:spMkLst>
            <pc:docMk/>
            <pc:sldMk cId="2664504001" sldId="664"/>
            <ac:spMk id="3" creationId="{6E3A96EB-30C7-417B-B5CB-D9FF91F2CCCB}"/>
          </ac:spMkLst>
        </pc:spChg>
        <pc:picChg chg="mod">
          <ac:chgData name="MANUEL ALBERTO GUEVARA  NAJARRO" userId="dc0839a7-ef25-445d-88fe-29223dfab4a5" providerId="ADAL" clId="{CD125C49-3B02-47B9-91DD-DF3E5C0BE458}" dt="2021-07-02T23:39:38.548" v="621" actId="14100"/>
          <ac:picMkLst>
            <pc:docMk/>
            <pc:sldMk cId="2664504001" sldId="664"/>
            <ac:picMk id="6" creationId="{0B6CD8BE-4545-4199-B110-313B4B7ABF92}"/>
          </ac:picMkLst>
        </pc:picChg>
      </pc:sldChg>
      <pc:sldChg chg="addSp delSp modSp new mod">
        <pc:chgData name="MANUEL ALBERTO GUEVARA  NAJARRO" userId="dc0839a7-ef25-445d-88fe-29223dfab4a5" providerId="ADAL" clId="{CD125C49-3B02-47B9-91DD-DF3E5C0BE458}" dt="2021-07-05T22:18:32.807" v="1532" actId="732"/>
        <pc:sldMkLst>
          <pc:docMk/>
          <pc:sldMk cId="3275682904" sldId="665"/>
        </pc:sldMkLst>
        <pc:spChg chg="mod">
          <ac:chgData name="MANUEL ALBERTO GUEVARA  NAJARRO" userId="dc0839a7-ef25-445d-88fe-29223dfab4a5" providerId="ADAL" clId="{CD125C49-3B02-47B9-91DD-DF3E5C0BE458}" dt="2021-07-05T21:11:09.994" v="1027" actId="20577"/>
          <ac:spMkLst>
            <pc:docMk/>
            <pc:sldMk cId="3275682904" sldId="665"/>
            <ac:spMk id="2" creationId="{FC4AA06E-22EB-4F1F-81EC-24BB369F4F68}"/>
          </ac:spMkLst>
        </pc:spChg>
        <pc:spChg chg="mod">
          <ac:chgData name="MANUEL ALBERTO GUEVARA  NAJARRO" userId="dc0839a7-ef25-445d-88fe-29223dfab4a5" providerId="ADAL" clId="{CD125C49-3B02-47B9-91DD-DF3E5C0BE458}" dt="2021-07-05T21:03:29.371" v="1002" actId="2710"/>
          <ac:spMkLst>
            <pc:docMk/>
            <pc:sldMk cId="3275682904" sldId="665"/>
            <ac:spMk id="3" creationId="{2DDAB552-0614-4DC2-B4FA-64ACDAA6E4BD}"/>
          </ac:spMkLst>
        </pc:spChg>
        <pc:spChg chg="del">
          <ac:chgData name="MANUEL ALBERTO GUEVARA  NAJARRO" userId="dc0839a7-ef25-445d-88fe-29223dfab4a5" providerId="ADAL" clId="{CD125C49-3B02-47B9-91DD-DF3E5C0BE458}" dt="2021-07-05T22:04:33.536" v="1518" actId="478"/>
          <ac:spMkLst>
            <pc:docMk/>
            <pc:sldMk cId="3275682904" sldId="665"/>
            <ac:spMk id="4" creationId="{BC41581A-376B-42F7-B035-DB61891CE48C}"/>
          </ac:spMkLst>
        </pc:spChg>
        <pc:spChg chg="mod">
          <ac:chgData name="MANUEL ALBERTO GUEVARA  NAJARRO" userId="dc0839a7-ef25-445d-88fe-29223dfab4a5" providerId="ADAL" clId="{CD125C49-3B02-47B9-91DD-DF3E5C0BE458}" dt="2021-07-05T20:53:04.015" v="989" actId="20577"/>
          <ac:spMkLst>
            <pc:docMk/>
            <pc:sldMk cId="3275682904" sldId="665"/>
            <ac:spMk id="5" creationId="{FB20997B-37A7-4D85-A620-955C08024043}"/>
          </ac:spMkLst>
        </pc:spChg>
        <pc:picChg chg="add mod modCrop">
          <ac:chgData name="MANUEL ALBERTO GUEVARA  NAJARRO" userId="dc0839a7-ef25-445d-88fe-29223dfab4a5" providerId="ADAL" clId="{CD125C49-3B02-47B9-91DD-DF3E5C0BE458}" dt="2021-07-05T22:18:32.807" v="1532" actId="732"/>
          <ac:picMkLst>
            <pc:docMk/>
            <pc:sldMk cId="3275682904" sldId="665"/>
            <ac:picMk id="7" creationId="{D553C558-652B-4B7B-BFED-76C7BAFF48A4}"/>
          </ac:picMkLst>
        </pc:picChg>
        <pc:cxnChg chg="add del mod">
          <ac:chgData name="MANUEL ALBERTO GUEVARA  NAJARRO" userId="dc0839a7-ef25-445d-88fe-29223dfab4a5" providerId="ADAL" clId="{CD125C49-3B02-47B9-91DD-DF3E5C0BE458}" dt="2021-07-05T22:18:03.137" v="1529" actId="478"/>
          <ac:cxnSpMkLst>
            <pc:docMk/>
            <pc:sldMk cId="3275682904" sldId="665"/>
            <ac:cxnSpMk id="9" creationId="{AD493E19-9121-4F9F-845F-E95942E38D5B}"/>
          </ac:cxnSpMkLst>
        </pc:cxnChg>
        <pc:cxnChg chg="add del">
          <ac:chgData name="MANUEL ALBERTO GUEVARA  NAJARRO" userId="dc0839a7-ef25-445d-88fe-29223dfab4a5" providerId="ADAL" clId="{CD125C49-3B02-47B9-91DD-DF3E5C0BE458}" dt="2021-07-05T22:18:15.285" v="1531" actId="11529"/>
          <ac:cxnSpMkLst>
            <pc:docMk/>
            <pc:sldMk cId="3275682904" sldId="665"/>
            <ac:cxnSpMk id="11" creationId="{DD788EA0-1F98-4E7E-AACC-FB53669CA790}"/>
          </ac:cxnSpMkLst>
        </pc:cxnChg>
      </pc:sldChg>
    </pc:docChg>
  </pc:docChgLst>
  <pc:docChgLst>
    <pc:chgData name="DOCENTE - MANUEL ALBERTO  GUEVARA  NAJARRO" userId="dc0839a7-ef25-445d-88fe-29223dfab4a5" providerId="ADAL" clId="{6AAD67EB-04E0-4CBE-A2E8-31E4E5AF174A}"/>
    <pc:docChg chg="undo redo custSel addSld delSld modSld sldOrd">
      <pc:chgData name="DOCENTE - MANUEL ALBERTO  GUEVARA  NAJARRO" userId="dc0839a7-ef25-445d-88fe-29223dfab4a5" providerId="ADAL" clId="{6AAD67EB-04E0-4CBE-A2E8-31E4E5AF174A}" dt="2021-08-06T20:46:05.279" v="1220" actId="47"/>
      <pc:docMkLst>
        <pc:docMk/>
      </pc:docMkLst>
      <pc:sldChg chg="addSp delSp modSp add del mod setBg modClrScheme chgLayout">
        <pc:chgData name="DOCENTE - MANUEL ALBERTO  GUEVARA  NAJARRO" userId="dc0839a7-ef25-445d-88fe-29223dfab4a5" providerId="ADAL" clId="{6AAD67EB-04E0-4CBE-A2E8-31E4E5AF174A}" dt="2021-08-06T20:43:34.265" v="1119" actId="47"/>
        <pc:sldMkLst>
          <pc:docMk/>
          <pc:sldMk cId="0" sldId="273"/>
        </pc:sldMkLst>
        <pc:spChg chg="add del mod ord">
          <ac:chgData name="DOCENTE - MANUEL ALBERTO  GUEVARA  NAJARRO" userId="dc0839a7-ef25-445d-88fe-29223dfab4a5" providerId="ADAL" clId="{6AAD67EB-04E0-4CBE-A2E8-31E4E5AF174A}" dt="2021-08-06T19:22:05.049" v="434" actId="478"/>
          <ac:spMkLst>
            <pc:docMk/>
            <pc:sldMk cId="0" sldId="273"/>
            <ac:spMk id="2" creationId="{9B5AE52E-602D-4D28-BADC-FD13A0B3CEE1}"/>
          </ac:spMkLst>
        </pc:spChg>
        <pc:spChg chg="add mod ord">
          <ac:chgData name="DOCENTE - MANUEL ALBERTO  GUEVARA  NAJARRO" userId="dc0839a7-ef25-445d-88fe-29223dfab4a5" providerId="ADAL" clId="{6AAD67EB-04E0-4CBE-A2E8-31E4E5AF174A}" dt="2021-08-06T16:13:09.704" v="158" actId="700"/>
          <ac:spMkLst>
            <pc:docMk/>
            <pc:sldMk cId="0" sldId="273"/>
            <ac:spMk id="3" creationId="{89DA3A57-E582-4F59-99EE-83004AB97535}"/>
          </ac:spMkLst>
        </pc:spChg>
        <pc:spChg chg="mod">
          <ac:chgData name="DOCENTE - MANUEL ALBERTO  GUEVARA  NAJARRO" userId="dc0839a7-ef25-445d-88fe-29223dfab4a5" providerId="ADAL" clId="{6AAD67EB-04E0-4CBE-A2E8-31E4E5AF174A}" dt="2021-08-06T20:29:46.323" v="774" actId="14100"/>
          <ac:spMkLst>
            <pc:docMk/>
            <pc:sldMk cId="0" sldId="273"/>
            <ac:spMk id="9" creationId="{03D3B016-C654-4E3B-9F02-8DEEFE8066DF}"/>
          </ac:spMkLst>
        </pc:spChg>
        <pc:spChg chg="del mod">
          <ac:chgData name="DOCENTE - MANUEL ALBERTO  GUEVARA  NAJARRO" userId="dc0839a7-ef25-445d-88fe-29223dfab4a5" providerId="ADAL" clId="{6AAD67EB-04E0-4CBE-A2E8-31E4E5AF174A}" dt="2021-08-06T19:34:45.639" v="601" actId="478"/>
          <ac:spMkLst>
            <pc:docMk/>
            <pc:sldMk cId="0" sldId="273"/>
            <ac:spMk id="13" creationId="{CFEEF4DD-A49A-4DB9-A101-C042C492A089}"/>
          </ac:spMkLst>
        </pc:spChg>
        <pc:spChg chg="del">
          <ac:chgData name="DOCENTE - MANUEL ALBERTO  GUEVARA  NAJARRO" userId="dc0839a7-ef25-445d-88fe-29223dfab4a5" providerId="ADAL" clId="{6AAD67EB-04E0-4CBE-A2E8-31E4E5AF174A}" dt="2021-08-06T19:10:33.130" v="243" actId="478"/>
          <ac:spMkLst>
            <pc:docMk/>
            <pc:sldMk cId="0" sldId="273"/>
            <ac:spMk id="14" creationId="{0B627D55-9919-4753-81CF-77777D1457D0}"/>
          </ac:spMkLst>
        </pc:spChg>
        <pc:spChg chg="del">
          <ac:chgData name="DOCENTE - MANUEL ALBERTO  GUEVARA  NAJARRO" userId="dc0839a7-ef25-445d-88fe-29223dfab4a5" providerId="ADAL" clId="{6AAD67EB-04E0-4CBE-A2E8-31E4E5AF174A}" dt="2021-08-06T19:10:32.424" v="242" actId="478"/>
          <ac:spMkLst>
            <pc:docMk/>
            <pc:sldMk cId="0" sldId="273"/>
            <ac:spMk id="15" creationId="{DEB2BE37-C6EF-4855-9CC0-12C436D7CF43}"/>
          </ac:spMkLst>
        </pc:spChg>
        <pc:spChg chg="del">
          <ac:chgData name="DOCENTE - MANUEL ALBERTO  GUEVARA  NAJARRO" userId="dc0839a7-ef25-445d-88fe-29223dfab4a5" providerId="ADAL" clId="{6AAD67EB-04E0-4CBE-A2E8-31E4E5AF174A}" dt="2021-08-06T19:10:32.424" v="242" actId="478"/>
          <ac:spMkLst>
            <pc:docMk/>
            <pc:sldMk cId="0" sldId="273"/>
            <ac:spMk id="16" creationId="{589AFEB9-C8ED-4EAD-A158-4D44253E264C}"/>
          </ac:spMkLst>
        </pc:spChg>
        <pc:spChg chg="mod">
          <ac:chgData name="DOCENTE - MANUEL ALBERTO  GUEVARA  NAJARRO" userId="dc0839a7-ef25-445d-88fe-29223dfab4a5" providerId="ADAL" clId="{6AAD67EB-04E0-4CBE-A2E8-31E4E5AF174A}" dt="2021-08-06T20:30:49.425" v="799" actId="1076"/>
          <ac:spMkLst>
            <pc:docMk/>
            <pc:sldMk cId="0" sldId="273"/>
            <ac:spMk id="17" creationId="{043D759D-1E14-476B-A6F2-EE72B908B9A7}"/>
          </ac:spMkLst>
        </pc:spChg>
        <pc:spChg chg="mod">
          <ac:chgData name="DOCENTE - MANUEL ALBERTO  GUEVARA  NAJARRO" userId="dc0839a7-ef25-445d-88fe-29223dfab4a5" providerId="ADAL" clId="{6AAD67EB-04E0-4CBE-A2E8-31E4E5AF174A}" dt="2021-08-06T20:31:08.060" v="836" actId="404"/>
          <ac:spMkLst>
            <pc:docMk/>
            <pc:sldMk cId="0" sldId="273"/>
            <ac:spMk id="18" creationId="{6C5F6F01-7493-432B-B3A6-0EEADA506A0C}"/>
          </ac:spMkLst>
        </pc:spChg>
        <pc:spChg chg="del">
          <ac:chgData name="DOCENTE - MANUEL ALBERTO  GUEVARA  NAJARRO" userId="dc0839a7-ef25-445d-88fe-29223dfab4a5" providerId="ADAL" clId="{6AAD67EB-04E0-4CBE-A2E8-31E4E5AF174A}" dt="2021-08-06T19:21:11.817" v="383" actId="478"/>
          <ac:spMkLst>
            <pc:docMk/>
            <pc:sldMk cId="0" sldId="273"/>
            <ac:spMk id="19" creationId="{78D1E17F-8F73-4F75-A451-90087333E260}"/>
          </ac:spMkLst>
        </pc:spChg>
        <pc:spChg chg="add mod">
          <ac:chgData name="DOCENTE - MANUEL ALBERTO  GUEVARA  NAJARRO" userId="dc0839a7-ef25-445d-88fe-29223dfab4a5" providerId="ADAL" clId="{6AAD67EB-04E0-4CBE-A2E8-31E4E5AF174A}" dt="2021-08-06T20:30:05.233" v="779" actId="1076"/>
          <ac:spMkLst>
            <pc:docMk/>
            <pc:sldMk cId="0" sldId="273"/>
            <ac:spMk id="20" creationId="{F11733BF-BAEC-4E8E-B490-2F606CC60512}"/>
          </ac:spMkLst>
        </pc:spChg>
        <pc:spChg chg="add mod">
          <ac:chgData name="DOCENTE - MANUEL ALBERTO  GUEVARA  NAJARRO" userId="dc0839a7-ef25-445d-88fe-29223dfab4a5" providerId="ADAL" clId="{6AAD67EB-04E0-4CBE-A2E8-31E4E5AF174A}" dt="2021-08-06T20:30:35.590" v="797" actId="404"/>
          <ac:spMkLst>
            <pc:docMk/>
            <pc:sldMk cId="0" sldId="273"/>
            <ac:spMk id="21" creationId="{ABD7BBE6-5104-4049-B2C3-A91C48DE5A21}"/>
          </ac:spMkLst>
        </pc:spChg>
        <pc:spChg chg="add del mod">
          <ac:chgData name="DOCENTE - MANUEL ALBERTO  GUEVARA  NAJARRO" userId="dc0839a7-ef25-445d-88fe-29223dfab4a5" providerId="ADAL" clId="{6AAD67EB-04E0-4CBE-A2E8-31E4E5AF174A}" dt="2021-08-06T19:21:11.817" v="383" actId="478"/>
          <ac:spMkLst>
            <pc:docMk/>
            <pc:sldMk cId="0" sldId="273"/>
            <ac:spMk id="22" creationId="{3C2265CD-FB70-4CA8-B509-DAF05B25DE6B}"/>
          </ac:spMkLst>
        </pc:spChg>
        <pc:spChg chg="add mod">
          <ac:chgData name="DOCENTE - MANUEL ALBERTO  GUEVARA  NAJARRO" userId="dc0839a7-ef25-445d-88fe-29223dfab4a5" providerId="ADAL" clId="{6AAD67EB-04E0-4CBE-A2E8-31E4E5AF174A}" dt="2021-08-06T20:30:05.233" v="779" actId="1076"/>
          <ac:spMkLst>
            <pc:docMk/>
            <pc:sldMk cId="0" sldId="273"/>
            <ac:spMk id="23" creationId="{C6015F7C-89F1-411C-BD11-1016B8D52E47}"/>
          </ac:spMkLst>
        </pc:spChg>
        <pc:spChg chg="add mod">
          <ac:chgData name="DOCENTE - MANUEL ALBERTO  GUEVARA  NAJARRO" userId="dc0839a7-ef25-445d-88fe-29223dfab4a5" providerId="ADAL" clId="{6AAD67EB-04E0-4CBE-A2E8-31E4E5AF174A}" dt="2021-08-06T20:30:49.425" v="799" actId="1076"/>
          <ac:spMkLst>
            <pc:docMk/>
            <pc:sldMk cId="0" sldId="273"/>
            <ac:spMk id="24" creationId="{338C4EA6-031A-45DF-BD61-3F3E91FA87DB}"/>
          </ac:spMkLst>
        </pc:spChg>
        <pc:spChg chg="add del mod">
          <ac:chgData name="DOCENTE - MANUEL ALBERTO  GUEVARA  NAJARRO" userId="dc0839a7-ef25-445d-88fe-29223dfab4a5" providerId="ADAL" clId="{6AAD67EB-04E0-4CBE-A2E8-31E4E5AF174A}" dt="2021-08-06T20:40:01.793" v="1033"/>
          <ac:spMkLst>
            <pc:docMk/>
            <pc:sldMk cId="0" sldId="273"/>
            <ac:spMk id="33" creationId="{EDC35BA5-6CAC-42A2-A98F-41E2C6BE9F2E}"/>
          </ac:spMkLst>
        </pc:spChg>
        <pc:spChg chg="add del mod">
          <ac:chgData name="DOCENTE - MANUEL ALBERTO  GUEVARA  NAJARRO" userId="dc0839a7-ef25-445d-88fe-29223dfab4a5" providerId="ADAL" clId="{6AAD67EB-04E0-4CBE-A2E8-31E4E5AF174A}" dt="2021-08-06T20:40:01.793" v="1033"/>
          <ac:spMkLst>
            <pc:docMk/>
            <pc:sldMk cId="0" sldId="273"/>
            <ac:spMk id="34" creationId="{7230A214-BEA0-462B-ABC5-D05217344CA7}"/>
          </ac:spMkLst>
        </pc:spChg>
        <pc:spChg chg="add del mod">
          <ac:chgData name="DOCENTE - MANUEL ALBERTO  GUEVARA  NAJARRO" userId="dc0839a7-ef25-445d-88fe-29223dfab4a5" providerId="ADAL" clId="{6AAD67EB-04E0-4CBE-A2E8-31E4E5AF174A}" dt="2021-08-06T20:40:01.793" v="1033"/>
          <ac:spMkLst>
            <pc:docMk/>
            <pc:sldMk cId="0" sldId="273"/>
            <ac:spMk id="36" creationId="{DDCD104D-0392-4EFE-8FA6-4DADFA88CCC5}"/>
          </ac:spMkLst>
        </pc:spChg>
        <pc:picChg chg="add mod">
          <ac:chgData name="DOCENTE - MANUEL ALBERTO  GUEVARA  NAJARRO" userId="dc0839a7-ef25-445d-88fe-29223dfab4a5" providerId="ADAL" clId="{6AAD67EB-04E0-4CBE-A2E8-31E4E5AF174A}" dt="2021-08-06T20:29:50.618" v="776" actId="1076"/>
          <ac:picMkLst>
            <pc:docMk/>
            <pc:sldMk cId="0" sldId="273"/>
            <ac:picMk id="11" creationId="{04D0388B-C7D9-4EB2-BA09-FCCC3663B095}"/>
          </ac:picMkLst>
        </pc:picChg>
        <pc:picChg chg="add mod">
          <ac:chgData name="DOCENTE - MANUEL ALBERTO  GUEVARA  NAJARRO" userId="dc0839a7-ef25-445d-88fe-29223dfab4a5" providerId="ADAL" clId="{6AAD67EB-04E0-4CBE-A2E8-31E4E5AF174A}" dt="2021-08-06T20:30:07.281" v="780" actId="1076"/>
          <ac:picMkLst>
            <pc:docMk/>
            <pc:sldMk cId="0" sldId="273"/>
            <ac:picMk id="28" creationId="{0A0E8CFA-F95A-46BA-9C25-88B6487F23DE}"/>
          </ac:picMkLst>
        </pc:picChg>
        <pc:picChg chg="add del mod">
          <ac:chgData name="DOCENTE - MANUEL ALBERTO  GUEVARA  NAJARRO" userId="dc0839a7-ef25-445d-88fe-29223dfab4a5" providerId="ADAL" clId="{6AAD67EB-04E0-4CBE-A2E8-31E4E5AF174A}" dt="2021-08-06T20:40:01.793" v="1033"/>
          <ac:picMkLst>
            <pc:docMk/>
            <pc:sldMk cId="0" sldId="273"/>
            <ac:picMk id="37" creationId="{53D89A2C-3BB3-4ABE-93DB-F09895D71F16}"/>
          </ac:picMkLst>
        </pc:picChg>
        <pc:cxnChg chg="mod">
          <ac:chgData name="DOCENTE - MANUEL ALBERTO  GUEVARA  NAJARRO" userId="dc0839a7-ef25-445d-88fe-29223dfab4a5" providerId="ADAL" clId="{6AAD67EB-04E0-4CBE-A2E8-31E4E5AF174A}" dt="2021-08-06T20:29:53.219" v="777" actId="14100"/>
          <ac:cxnSpMkLst>
            <pc:docMk/>
            <pc:sldMk cId="0" sldId="273"/>
            <ac:cxnSpMk id="8" creationId="{03290CDE-EAB7-433B-B7A0-AC522F5DB603}"/>
          </ac:cxnSpMkLst>
        </pc:cxnChg>
        <pc:cxnChg chg="del mod">
          <ac:chgData name="DOCENTE - MANUEL ALBERTO  GUEVARA  NAJARRO" userId="dc0839a7-ef25-445d-88fe-29223dfab4a5" providerId="ADAL" clId="{6AAD67EB-04E0-4CBE-A2E8-31E4E5AF174A}" dt="2021-08-06T20:29:40.012" v="771" actId="478"/>
          <ac:cxnSpMkLst>
            <pc:docMk/>
            <pc:sldMk cId="0" sldId="273"/>
            <ac:cxnSpMk id="10" creationId="{9989767D-287D-4946-A4B7-5F7A98927694}"/>
          </ac:cxnSpMkLst>
        </pc:cxnChg>
        <pc:cxnChg chg="del mod">
          <ac:chgData name="DOCENTE - MANUEL ALBERTO  GUEVARA  NAJARRO" userId="dc0839a7-ef25-445d-88fe-29223dfab4a5" providerId="ADAL" clId="{6AAD67EB-04E0-4CBE-A2E8-31E4E5AF174A}" dt="2021-08-06T20:29:38.225" v="770" actId="478"/>
          <ac:cxnSpMkLst>
            <pc:docMk/>
            <pc:sldMk cId="0" sldId="273"/>
            <ac:cxnSpMk id="12" creationId="{F184CE30-DAC6-48E0-8DF6-6DBC50187BF9}"/>
          </ac:cxnSpMkLst>
        </pc:cxnChg>
        <pc:cxnChg chg="add del mod">
          <ac:chgData name="DOCENTE - MANUEL ALBERTO  GUEVARA  NAJARRO" userId="dc0839a7-ef25-445d-88fe-29223dfab4a5" providerId="ADAL" clId="{6AAD67EB-04E0-4CBE-A2E8-31E4E5AF174A}" dt="2021-08-06T19:32:56.645" v="499"/>
          <ac:cxnSpMkLst>
            <pc:docMk/>
            <pc:sldMk cId="0" sldId="273"/>
            <ac:cxnSpMk id="25" creationId="{85878E30-1D56-46F1-9EC2-92FA316BA1A1}"/>
          </ac:cxnSpMkLst>
        </pc:cxnChg>
        <pc:cxnChg chg="add del mod">
          <ac:chgData name="DOCENTE - MANUEL ALBERTO  GUEVARA  NAJARRO" userId="dc0839a7-ef25-445d-88fe-29223dfab4a5" providerId="ADAL" clId="{6AAD67EB-04E0-4CBE-A2E8-31E4E5AF174A}" dt="2021-08-06T19:33:11.878" v="527" actId="478"/>
          <ac:cxnSpMkLst>
            <pc:docMk/>
            <pc:sldMk cId="0" sldId="273"/>
            <ac:cxnSpMk id="26" creationId="{66AA56BA-9ACC-4E7B-A5AC-5C47AD758856}"/>
          </ac:cxnSpMkLst>
        </pc:cxnChg>
        <pc:cxnChg chg="add del mod">
          <ac:chgData name="DOCENTE - MANUEL ALBERTO  GUEVARA  NAJARRO" userId="dc0839a7-ef25-445d-88fe-29223dfab4a5" providerId="ADAL" clId="{6AAD67EB-04E0-4CBE-A2E8-31E4E5AF174A}" dt="2021-08-06T20:29:37.348" v="769" actId="478"/>
          <ac:cxnSpMkLst>
            <pc:docMk/>
            <pc:sldMk cId="0" sldId="273"/>
            <ac:cxnSpMk id="27" creationId="{E7E89326-F07D-4796-B4CD-4806C13FFD66}"/>
          </ac:cxnSpMkLst>
        </pc:cxnChg>
        <pc:cxnChg chg="add mod">
          <ac:chgData name="DOCENTE - MANUEL ALBERTO  GUEVARA  NAJARRO" userId="dc0839a7-ef25-445d-88fe-29223dfab4a5" providerId="ADAL" clId="{6AAD67EB-04E0-4CBE-A2E8-31E4E5AF174A}" dt="2021-08-06T20:30:31.669" v="790" actId="1037"/>
          <ac:cxnSpMkLst>
            <pc:docMk/>
            <pc:sldMk cId="0" sldId="273"/>
            <ac:cxnSpMk id="30" creationId="{4173B241-837D-4034-BDE0-1071D3FC6D23}"/>
          </ac:cxnSpMkLst>
        </pc:cxnChg>
        <pc:cxnChg chg="add del mod">
          <ac:chgData name="DOCENTE - MANUEL ALBERTO  GUEVARA  NAJARRO" userId="dc0839a7-ef25-445d-88fe-29223dfab4a5" providerId="ADAL" clId="{6AAD67EB-04E0-4CBE-A2E8-31E4E5AF174A}" dt="2021-08-06T20:40:01.793" v="1033"/>
          <ac:cxnSpMkLst>
            <pc:docMk/>
            <pc:sldMk cId="0" sldId="273"/>
            <ac:cxnSpMk id="35" creationId="{0C28432D-A705-41B8-97A5-415F6B8A070F}"/>
          </ac:cxnSpMkLst>
        </pc:cxnChg>
      </pc:sldChg>
      <pc:sldChg chg="addSp delSp modSp add mod setBg modClrScheme chgLayout">
        <pc:chgData name="DOCENTE - MANUEL ALBERTO  GUEVARA  NAJARRO" userId="dc0839a7-ef25-445d-88fe-29223dfab4a5" providerId="ADAL" clId="{6AAD67EB-04E0-4CBE-A2E8-31E4E5AF174A}" dt="2021-08-06T20:40:51.874" v="1046" actId="14100"/>
        <pc:sldMkLst>
          <pc:docMk/>
          <pc:sldMk cId="0" sldId="278"/>
        </pc:sldMkLst>
        <pc:spChg chg="add del mod ord">
          <ac:chgData name="DOCENTE - MANUEL ALBERTO  GUEVARA  NAJARRO" userId="dc0839a7-ef25-445d-88fe-29223dfab4a5" providerId="ADAL" clId="{6AAD67EB-04E0-4CBE-A2E8-31E4E5AF174A}" dt="2021-08-06T16:13:59.967" v="160"/>
          <ac:spMkLst>
            <pc:docMk/>
            <pc:sldMk cId="0" sldId="278"/>
            <ac:spMk id="2" creationId="{5CB43516-E6C9-4B1B-91EB-31FC53DF002C}"/>
          </ac:spMkLst>
        </pc:spChg>
        <pc:spChg chg="add mod ord">
          <ac:chgData name="DOCENTE - MANUEL ALBERTO  GUEVARA  NAJARRO" userId="dc0839a7-ef25-445d-88fe-29223dfab4a5" providerId="ADAL" clId="{6AAD67EB-04E0-4CBE-A2E8-31E4E5AF174A}" dt="2021-08-06T16:13:51.879" v="159"/>
          <ac:spMkLst>
            <pc:docMk/>
            <pc:sldMk cId="0" sldId="278"/>
            <ac:spMk id="3" creationId="{5372697C-8747-4A8A-9E54-42398F02E631}"/>
          </ac:spMkLst>
        </pc:spChg>
        <pc:spChg chg="add mod">
          <ac:chgData name="DOCENTE - MANUEL ALBERTO  GUEVARA  NAJARRO" userId="dc0839a7-ef25-445d-88fe-29223dfab4a5" providerId="ADAL" clId="{6AAD67EB-04E0-4CBE-A2E8-31E4E5AF174A}" dt="2021-08-06T16:13:59.967" v="160"/>
          <ac:spMkLst>
            <pc:docMk/>
            <pc:sldMk cId="0" sldId="278"/>
            <ac:spMk id="15" creationId="{62448761-0386-41D3-836D-7FCD88EF88A3}"/>
          </ac:spMkLst>
        </pc:spChg>
        <pc:spChg chg="mod">
          <ac:chgData name="DOCENTE - MANUEL ALBERTO  GUEVARA  NAJARRO" userId="dc0839a7-ef25-445d-88fe-29223dfab4a5" providerId="ADAL" clId="{6AAD67EB-04E0-4CBE-A2E8-31E4E5AF174A}" dt="2021-08-06T20:17:20.091" v="703" actId="207"/>
          <ac:spMkLst>
            <pc:docMk/>
            <pc:sldMk cId="0" sldId="278"/>
            <ac:spMk id="20" creationId="{A9D68569-CD06-41C9-A76C-5BD0AB43A05B}"/>
          </ac:spMkLst>
        </pc:spChg>
        <pc:spChg chg="del mod">
          <ac:chgData name="DOCENTE - MANUEL ALBERTO  GUEVARA  NAJARRO" userId="dc0839a7-ef25-445d-88fe-29223dfab4a5" providerId="ADAL" clId="{6AAD67EB-04E0-4CBE-A2E8-31E4E5AF174A}" dt="2021-08-06T20:39:00.445" v="838" actId="478"/>
          <ac:spMkLst>
            <pc:docMk/>
            <pc:sldMk cId="0" sldId="278"/>
            <ac:spMk id="21" creationId="{A3E8DF35-7E0C-481C-B6C9-04B18D151B90}"/>
          </ac:spMkLst>
        </pc:spChg>
        <pc:spChg chg="mod">
          <ac:chgData name="DOCENTE - MANUEL ALBERTO  GUEVARA  NAJARRO" userId="dc0839a7-ef25-445d-88fe-29223dfab4a5" providerId="ADAL" clId="{6AAD67EB-04E0-4CBE-A2E8-31E4E5AF174A}" dt="2021-08-06T20:39:45.265" v="1029" actId="1038"/>
          <ac:spMkLst>
            <pc:docMk/>
            <pc:sldMk cId="0" sldId="278"/>
            <ac:spMk id="23" creationId="{52252780-B695-4D77-89FA-1F86BBFB494C}"/>
          </ac:spMkLst>
        </pc:spChg>
        <pc:spChg chg="mod">
          <ac:chgData name="DOCENTE - MANUEL ALBERTO  GUEVARA  NAJARRO" userId="dc0839a7-ef25-445d-88fe-29223dfab4a5" providerId="ADAL" clId="{6AAD67EB-04E0-4CBE-A2E8-31E4E5AF174A}" dt="2021-08-06T20:39:45.265" v="1029" actId="1038"/>
          <ac:spMkLst>
            <pc:docMk/>
            <pc:sldMk cId="0" sldId="278"/>
            <ac:spMk id="24" creationId="{12DD7419-5684-45C7-B149-4ABFCAA9A8DA}"/>
          </ac:spMkLst>
        </pc:spChg>
        <pc:spChg chg="mod">
          <ac:chgData name="DOCENTE - MANUEL ALBERTO  GUEVARA  NAJARRO" userId="dc0839a7-ef25-445d-88fe-29223dfab4a5" providerId="ADAL" clId="{6AAD67EB-04E0-4CBE-A2E8-31E4E5AF174A}" dt="2021-08-06T20:39:45.265" v="1029" actId="1038"/>
          <ac:spMkLst>
            <pc:docMk/>
            <pc:sldMk cId="0" sldId="278"/>
            <ac:spMk id="25" creationId="{C4992D53-9E02-4D93-B7FA-93D905E21581}"/>
          </ac:spMkLst>
        </pc:spChg>
        <pc:spChg chg="mod">
          <ac:chgData name="DOCENTE - MANUEL ALBERTO  GUEVARA  NAJARRO" userId="dc0839a7-ef25-445d-88fe-29223dfab4a5" providerId="ADAL" clId="{6AAD67EB-04E0-4CBE-A2E8-31E4E5AF174A}" dt="2021-08-06T20:39:32.388" v="988" actId="1037"/>
          <ac:spMkLst>
            <pc:docMk/>
            <pc:sldMk cId="0" sldId="278"/>
            <ac:spMk id="26" creationId="{EFA3470B-78AB-453D-840B-23C9E5A01B21}"/>
          </ac:spMkLst>
        </pc:spChg>
        <pc:spChg chg="mod">
          <ac:chgData name="DOCENTE - MANUEL ALBERTO  GUEVARA  NAJARRO" userId="dc0839a7-ef25-445d-88fe-29223dfab4a5" providerId="ADAL" clId="{6AAD67EB-04E0-4CBE-A2E8-31E4E5AF174A}" dt="2021-08-06T20:39:32.388" v="988" actId="1037"/>
          <ac:spMkLst>
            <pc:docMk/>
            <pc:sldMk cId="0" sldId="278"/>
            <ac:spMk id="27" creationId="{139B24A5-CC5D-460C-99E8-DFD7046DB314}"/>
          </ac:spMkLst>
        </pc:spChg>
        <pc:spChg chg="mod">
          <ac:chgData name="DOCENTE - MANUEL ALBERTO  GUEVARA  NAJARRO" userId="dc0839a7-ef25-445d-88fe-29223dfab4a5" providerId="ADAL" clId="{6AAD67EB-04E0-4CBE-A2E8-31E4E5AF174A}" dt="2021-08-06T20:39:32.388" v="988" actId="1037"/>
          <ac:spMkLst>
            <pc:docMk/>
            <pc:sldMk cId="0" sldId="278"/>
            <ac:spMk id="28" creationId="{BD322BCD-904F-4760-8E05-E9F4D28FFB3D}"/>
          </ac:spMkLst>
        </pc:spChg>
        <pc:spChg chg="add mod">
          <ac:chgData name="DOCENTE - MANUEL ALBERTO  GUEVARA  NAJARRO" userId="dc0839a7-ef25-445d-88fe-29223dfab4a5" providerId="ADAL" clId="{6AAD67EB-04E0-4CBE-A2E8-31E4E5AF174A}" dt="2021-08-06T20:40:35.122" v="1041" actId="1076"/>
          <ac:spMkLst>
            <pc:docMk/>
            <pc:sldMk cId="0" sldId="278"/>
            <ac:spMk id="31" creationId="{257BD67F-8921-4BA9-8B76-3E64507A93B2}"/>
          </ac:spMkLst>
        </pc:spChg>
        <pc:spChg chg="add mod">
          <ac:chgData name="DOCENTE - MANUEL ALBERTO  GUEVARA  NAJARRO" userId="dc0839a7-ef25-445d-88fe-29223dfab4a5" providerId="ADAL" clId="{6AAD67EB-04E0-4CBE-A2E8-31E4E5AF174A}" dt="2021-08-06T20:40:35.122" v="1041" actId="1076"/>
          <ac:spMkLst>
            <pc:docMk/>
            <pc:sldMk cId="0" sldId="278"/>
            <ac:spMk id="32" creationId="{DA303024-F5F2-4675-8D09-9FC6FC290589}"/>
          </ac:spMkLst>
        </pc:spChg>
        <pc:spChg chg="add mod">
          <ac:chgData name="DOCENTE - MANUEL ALBERTO  GUEVARA  NAJARRO" userId="dc0839a7-ef25-445d-88fe-29223dfab4a5" providerId="ADAL" clId="{6AAD67EB-04E0-4CBE-A2E8-31E4E5AF174A}" dt="2021-08-06T20:40:35.122" v="1041" actId="1076"/>
          <ac:spMkLst>
            <pc:docMk/>
            <pc:sldMk cId="0" sldId="278"/>
            <ac:spMk id="34" creationId="{C8933408-C43B-4200-AD87-36815116A950}"/>
          </ac:spMkLst>
        </pc:spChg>
        <pc:picChg chg="add del mod">
          <ac:chgData name="DOCENTE - MANUEL ALBERTO  GUEVARA  NAJARRO" userId="dc0839a7-ef25-445d-88fe-29223dfab4a5" providerId="ADAL" clId="{6AAD67EB-04E0-4CBE-A2E8-31E4E5AF174A}" dt="2021-08-06T20:39:35.812" v="989" actId="478"/>
          <ac:picMkLst>
            <pc:docMk/>
            <pc:sldMk cId="0" sldId="278"/>
            <ac:picMk id="6" creationId="{1E405F8D-FA9C-4F22-BED2-4D5125B0BEE1}"/>
          </ac:picMkLst>
        </pc:picChg>
        <pc:picChg chg="add mod">
          <ac:chgData name="DOCENTE - MANUEL ALBERTO  GUEVARA  NAJARRO" userId="dc0839a7-ef25-445d-88fe-29223dfab4a5" providerId="ADAL" clId="{6AAD67EB-04E0-4CBE-A2E8-31E4E5AF174A}" dt="2021-08-06T20:39:38.474" v="990" actId="1076"/>
          <ac:picMkLst>
            <pc:docMk/>
            <pc:sldMk cId="0" sldId="278"/>
            <ac:picMk id="8" creationId="{9F8079A3-D61C-4602-9FA8-B81C3473C1ED}"/>
          </ac:picMkLst>
        </pc:picChg>
        <pc:picChg chg="add mod">
          <ac:chgData name="DOCENTE - MANUEL ALBERTO  GUEVARA  NAJARRO" userId="dc0839a7-ef25-445d-88fe-29223dfab4a5" providerId="ADAL" clId="{6AAD67EB-04E0-4CBE-A2E8-31E4E5AF174A}" dt="2021-08-06T20:40:48.770" v="1044" actId="1076"/>
          <ac:picMkLst>
            <pc:docMk/>
            <pc:sldMk cId="0" sldId="278"/>
            <ac:picMk id="10" creationId="{3DE5A14C-268C-412F-9B0A-5B945FDF636B}"/>
          </ac:picMkLst>
        </pc:picChg>
        <pc:picChg chg="add mod">
          <ac:chgData name="DOCENTE - MANUEL ALBERTO  GUEVARA  NAJARRO" userId="dc0839a7-ef25-445d-88fe-29223dfab4a5" providerId="ADAL" clId="{6AAD67EB-04E0-4CBE-A2E8-31E4E5AF174A}" dt="2021-08-06T20:40:51.874" v="1046" actId="14100"/>
          <ac:picMkLst>
            <pc:docMk/>
            <pc:sldMk cId="0" sldId="278"/>
            <ac:picMk id="35" creationId="{F370553D-9E96-4380-95A3-2D3934DB2C2D}"/>
          </ac:picMkLst>
        </pc:picChg>
        <pc:cxnChg chg="mod">
          <ac:chgData name="DOCENTE - MANUEL ALBERTO  GUEVARA  NAJARRO" userId="dc0839a7-ef25-445d-88fe-29223dfab4a5" providerId="ADAL" clId="{6AAD67EB-04E0-4CBE-A2E8-31E4E5AF174A}" dt="2021-08-06T20:39:04.362" v="839" actId="14100"/>
          <ac:cxnSpMkLst>
            <pc:docMk/>
            <pc:sldMk cId="0" sldId="278"/>
            <ac:cxnSpMk id="22" creationId="{FB354350-D8C9-492F-810D-7FFDAEED24D5}"/>
          </ac:cxnSpMkLst>
        </pc:cxnChg>
        <pc:cxnChg chg="mod">
          <ac:chgData name="DOCENTE - MANUEL ALBERTO  GUEVARA  NAJARRO" userId="dc0839a7-ef25-445d-88fe-29223dfab4a5" providerId="ADAL" clId="{6AAD67EB-04E0-4CBE-A2E8-31E4E5AF174A}" dt="2021-08-06T20:39:12.494" v="882" actId="1037"/>
          <ac:cxnSpMkLst>
            <pc:docMk/>
            <pc:sldMk cId="0" sldId="278"/>
            <ac:cxnSpMk id="29" creationId="{3379E447-E691-4F27-B38B-EA6D73307791}"/>
          </ac:cxnSpMkLst>
        </pc:cxnChg>
        <pc:cxnChg chg="mod">
          <ac:chgData name="DOCENTE - MANUEL ALBERTO  GUEVARA  NAJARRO" userId="dc0839a7-ef25-445d-88fe-29223dfab4a5" providerId="ADAL" clId="{6AAD67EB-04E0-4CBE-A2E8-31E4E5AF174A}" dt="2021-08-06T20:39:47.929" v="1030" actId="14100"/>
          <ac:cxnSpMkLst>
            <pc:docMk/>
            <pc:sldMk cId="0" sldId="278"/>
            <ac:cxnSpMk id="30" creationId="{0BE40F90-CC98-4143-A515-52CB514CA0D6}"/>
          </ac:cxnSpMkLst>
        </pc:cxnChg>
        <pc:cxnChg chg="add mod">
          <ac:chgData name="DOCENTE - MANUEL ALBERTO  GUEVARA  NAJARRO" userId="dc0839a7-ef25-445d-88fe-29223dfab4a5" providerId="ADAL" clId="{6AAD67EB-04E0-4CBE-A2E8-31E4E5AF174A}" dt="2021-08-06T20:40:17.466" v="1040" actId="14100"/>
          <ac:cxnSpMkLst>
            <pc:docMk/>
            <pc:sldMk cId="0" sldId="278"/>
            <ac:cxnSpMk id="33" creationId="{4591021B-1A5D-4BE1-8933-1E74314C57FD}"/>
          </ac:cxnSpMkLst>
        </pc:cxnChg>
      </pc:sldChg>
      <pc:sldChg chg="addSp delSp modSp add del mod setBg modClrScheme chgLayout">
        <pc:chgData name="DOCENTE - MANUEL ALBERTO  GUEVARA  NAJARRO" userId="dc0839a7-ef25-445d-88fe-29223dfab4a5" providerId="ADAL" clId="{6AAD67EB-04E0-4CBE-A2E8-31E4E5AF174A}" dt="2021-08-06T20:29:30.836" v="768" actId="47"/>
        <pc:sldMkLst>
          <pc:docMk/>
          <pc:sldMk cId="0" sldId="280"/>
        </pc:sldMkLst>
        <pc:spChg chg="add mod ord">
          <ac:chgData name="DOCENTE - MANUEL ALBERTO  GUEVARA  NAJARRO" userId="dc0839a7-ef25-445d-88fe-29223dfab4a5" providerId="ADAL" clId="{6AAD67EB-04E0-4CBE-A2E8-31E4E5AF174A}" dt="2021-08-06T16:13:09.704" v="158" actId="700"/>
          <ac:spMkLst>
            <pc:docMk/>
            <pc:sldMk cId="0" sldId="280"/>
            <ac:spMk id="2" creationId="{55C59D0E-317B-4097-9C15-CEF551881109}"/>
          </ac:spMkLst>
        </pc:spChg>
        <pc:spChg chg="add mod ord">
          <ac:chgData name="DOCENTE - MANUEL ALBERTO  GUEVARA  NAJARRO" userId="dc0839a7-ef25-445d-88fe-29223dfab4a5" providerId="ADAL" clId="{6AAD67EB-04E0-4CBE-A2E8-31E4E5AF174A}" dt="2021-08-06T16:13:09.704" v="158" actId="700"/>
          <ac:spMkLst>
            <pc:docMk/>
            <pc:sldMk cId="0" sldId="280"/>
            <ac:spMk id="3" creationId="{0ED61CF8-8841-4ECF-84A2-AB48035D1C62}"/>
          </ac:spMkLst>
        </pc:spChg>
        <pc:cxnChg chg="add del mod">
          <ac:chgData name="DOCENTE - MANUEL ALBERTO  GUEVARA  NAJARRO" userId="dc0839a7-ef25-445d-88fe-29223dfab4a5" providerId="ADAL" clId="{6AAD67EB-04E0-4CBE-A2E8-31E4E5AF174A}" dt="2021-08-06T19:33:55.031" v="590"/>
          <ac:cxnSpMkLst>
            <pc:docMk/>
            <pc:sldMk cId="0" sldId="280"/>
            <ac:cxnSpMk id="12" creationId="{4E2BB405-1DDB-4FF4-9E02-1AA8C8D6D7D1}"/>
          </ac:cxnSpMkLst>
        </pc:cxnChg>
      </pc:sldChg>
      <pc:sldChg chg="addSp delSp modSp add mod setBg modClrScheme chgLayout">
        <pc:chgData name="DOCENTE - MANUEL ALBERTO  GUEVARA  NAJARRO" userId="dc0839a7-ef25-445d-88fe-29223dfab4a5" providerId="ADAL" clId="{6AAD67EB-04E0-4CBE-A2E8-31E4E5AF174A}" dt="2021-08-06T20:43:31.454" v="1118" actId="14100"/>
        <pc:sldMkLst>
          <pc:docMk/>
          <pc:sldMk cId="0" sldId="281"/>
        </pc:sldMkLst>
        <pc:spChg chg="add del mod ord">
          <ac:chgData name="DOCENTE - MANUEL ALBERTO  GUEVARA  NAJARRO" userId="dc0839a7-ef25-445d-88fe-29223dfab4a5" providerId="ADAL" clId="{6AAD67EB-04E0-4CBE-A2E8-31E4E5AF174A}" dt="2021-08-06T19:21:47.874" v="410" actId="478"/>
          <ac:spMkLst>
            <pc:docMk/>
            <pc:sldMk cId="0" sldId="281"/>
            <ac:spMk id="2" creationId="{9A24690F-9B6F-42B7-94A1-D31C0131D0E0}"/>
          </ac:spMkLst>
        </pc:spChg>
        <pc:spChg chg="add mod ord">
          <ac:chgData name="DOCENTE - MANUEL ALBERTO  GUEVARA  NAJARRO" userId="dc0839a7-ef25-445d-88fe-29223dfab4a5" providerId="ADAL" clId="{6AAD67EB-04E0-4CBE-A2E8-31E4E5AF174A}" dt="2021-08-06T16:13:09.704" v="158" actId="700"/>
          <ac:spMkLst>
            <pc:docMk/>
            <pc:sldMk cId="0" sldId="281"/>
            <ac:spMk id="3" creationId="{F8D6AA06-8B69-4F72-B49B-5BE1319522CD}"/>
          </ac:spMkLst>
        </pc:spChg>
        <pc:spChg chg="del mod">
          <ac:chgData name="DOCENTE - MANUEL ALBERTO  GUEVARA  NAJARRO" userId="dc0839a7-ef25-445d-88fe-29223dfab4a5" providerId="ADAL" clId="{6AAD67EB-04E0-4CBE-A2E8-31E4E5AF174A}" dt="2021-08-06T20:41:08.394" v="1051" actId="478"/>
          <ac:spMkLst>
            <pc:docMk/>
            <pc:sldMk cId="0" sldId="281"/>
            <ac:spMk id="9" creationId="{976B2382-0AFE-4E3A-909D-93EFDDE39A8B}"/>
          </ac:spMkLst>
        </pc:spChg>
        <pc:spChg chg="del mod">
          <ac:chgData name="DOCENTE - MANUEL ALBERTO  GUEVARA  NAJARRO" userId="dc0839a7-ef25-445d-88fe-29223dfab4a5" providerId="ADAL" clId="{6AAD67EB-04E0-4CBE-A2E8-31E4E5AF174A}" dt="2021-08-06T20:40:57.253" v="1047" actId="478"/>
          <ac:spMkLst>
            <pc:docMk/>
            <pc:sldMk cId="0" sldId="281"/>
            <ac:spMk id="10" creationId="{6A4D46D9-3017-4E9E-8051-82FE05BB2244}"/>
          </ac:spMkLst>
        </pc:spChg>
        <pc:spChg chg="del">
          <ac:chgData name="DOCENTE - MANUEL ALBERTO  GUEVARA  NAJARRO" userId="dc0839a7-ef25-445d-88fe-29223dfab4a5" providerId="ADAL" clId="{6AAD67EB-04E0-4CBE-A2E8-31E4E5AF174A}" dt="2021-08-06T19:09:25.584" v="217" actId="478"/>
          <ac:spMkLst>
            <pc:docMk/>
            <pc:sldMk cId="0" sldId="281"/>
            <ac:spMk id="12" creationId="{1E956DBA-25C5-47C7-9CC4-06B139F2A6AC}"/>
          </ac:spMkLst>
        </pc:spChg>
        <pc:spChg chg="mod">
          <ac:chgData name="DOCENTE - MANUEL ALBERTO  GUEVARA  NAJARRO" userId="dc0839a7-ef25-445d-88fe-29223dfab4a5" providerId="ADAL" clId="{6AAD67EB-04E0-4CBE-A2E8-31E4E5AF174A}" dt="2021-08-06T20:41:20.690" v="1053" actId="1076"/>
          <ac:spMkLst>
            <pc:docMk/>
            <pc:sldMk cId="0" sldId="281"/>
            <ac:spMk id="14" creationId="{E4F6D15B-61C2-43CD-9582-0B4B97BD517C}"/>
          </ac:spMkLst>
        </pc:spChg>
        <pc:spChg chg="mod">
          <ac:chgData name="DOCENTE - MANUEL ALBERTO  GUEVARA  NAJARRO" userId="dc0839a7-ef25-445d-88fe-29223dfab4a5" providerId="ADAL" clId="{6AAD67EB-04E0-4CBE-A2E8-31E4E5AF174A}" dt="2021-08-06T20:41:20.690" v="1053" actId="1076"/>
          <ac:spMkLst>
            <pc:docMk/>
            <pc:sldMk cId="0" sldId="281"/>
            <ac:spMk id="15" creationId="{C83A9CC2-3500-408E-A422-54381C13AE1D}"/>
          </ac:spMkLst>
        </pc:spChg>
        <pc:spChg chg="del">
          <ac:chgData name="DOCENTE - MANUEL ALBERTO  GUEVARA  NAJARRO" userId="dc0839a7-ef25-445d-88fe-29223dfab4a5" providerId="ADAL" clId="{6AAD67EB-04E0-4CBE-A2E8-31E4E5AF174A}" dt="2021-08-06T19:09:25.584" v="217" actId="478"/>
          <ac:spMkLst>
            <pc:docMk/>
            <pc:sldMk cId="0" sldId="281"/>
            <ac:spMk id="16" creationId="{A7203400-DE2F-40C2-8A37-9492F3B70C25}"/>
          </ac:spMkLst>
        </pc:spChg>
        <pc:spChg chg="mod">
          <ac:chgData name="DOCENTE - MANUEL ALBERTO  GUEVARA  NAJARRO" userId="dc0839a7-ef25-445d-88fe-29223dfab4a5" providerId="ADAL" clId="{6AAD67EB-04E0-4CBE-A2E8-31E4E5AF174A}" dt="2021-08-06T20:41:02.730" v="1048" actId="1076"/>
          <ac:spMkLst>
            <pc:docMk/>
            <pc:sldMk cId="0" sldId="281"/>
            <ac:spMk id="18" creationId="{D6E4946C-B8BA-433C-A8B0-BA29F378C57A}"/>
          </ac:spMkLst>
        </pc:spChg>
        <pc:spChg chg="del mod">
          <ac:chgData name="DOCENTE - MANUEL ALBERTO  GUEVARA  NAJARRO" userId="dc0839a7-ef25-445d-88fe-29223dfab4a5" providerId="ADAL" clId="{6AAD67EB-04E0-4CBE-A2E8-31E4E5AF174A}" dt="2021-08-06T19:32:36.242" v="447" actId="478"/>
          <ac:spMkLst>
            <pc:docMk/>
            <pc:sldMk cId="0" sldId="281"/>
            <ac:spMk id="20" creationId="{98EB3AFA-B863-4E0A-8910-CB41072B3771}"/>
          </ac:spMkLst>
        </pc:spChg>
        <pc:spChg chg="del mod">
          <ac:chgData name="DOCENTE - MANUEL ALBERTO  GUEVARA  NAJARRO" userId="dc0839a7-ef25-445d-88fe-29223dfab4a5" providerId="ADAL" clId="{6AAD67EB-04E0-4CBE-A2E8-31E4E5AF174A}" dt="2021-08-06T19:34:47.597" v="602" actId="478"/>
          <ac:spMkLst>
            <pc:docMk/>
            <pc:sldMk cId="0" sldId="281"/>
            <ac:spMk id="21" creationId="{89E42CA7-0CE8-4D9D-9B16-DD95518F1890}"/>
          </ac:spMkLst>
        </pc:spChg>
        <pc:spChg chg="add del mod">
          <ac:chgData name="DOCENTE - MANUEL ALBERTO  GUEVARA  NAJARRO" userId="dc0839a7-ef25-445d-88fe-29223dfab4a5" providerId="ADAL" clId="{6AAD67EB-04E0-4CBE-A2E8-31E4E5AF174A}" dt="2021-08-06T19:09:23.226" v="216"/>
          <ac:spMkLst>
            <pc:docMk/>
            <pc:sldMk cId="0" sldId="281"/>
            <ac:spMk id="22" creationId="{CA5CBA4A-FBA6-4D50-905B-B9CB00C91456}"/>
          </ac:spMkLst>
        </pc:spChg>
        <pc:spChg chg="add del mod">
          <ac:chgData name="DOCENTE - MANUEL ALBERTO  GUEVARA  NAJARRO" userId="dc0839a7-ef25-445d-88fe-29223dfab4a5" providerId="ADAL" clId="{6AAD67EB-04E0-4CBE-A2E8-31E4E5AF174A}" dt="2021-08-06T19:09:23.226" v="216"/>
          <ac:spMkLst>
            <pc:docMk/>
            <pc:sldMk cId="0" sldId="281"/>
            <ac:spMk id="23" creationId="{9D4237C2-AB09-4CB2-8D20-4A50FD1D12C0}"/>
          </ac:spMkLst>
        </pc:spChg>
        <pc:spChg chg="add del mod">
          <ac:chgData name="DOCENTE - MANUEL ALBERTO  GUEVARA  NAJARRO" userId="dc0839a7-ef25-445d-88fe-29223dfab4a5" providerId="ADAL" clId="{6AAD67EB-04E0-4CBE-A2E8-31E4E5AF174A}" dt="2021-08-06T19:09:32.267" v="220" actId="478"/>
          <ac:spMkLst>
            <pc:docMk/>
            <pc:sldMk cId="0" sldId="281"/>
            <ac:spMk id="24" creationId="{461C9840-A808-4844-8ED1-05930A09B063}"/>
          </ac:spMkLst>
        </pc:spChg>
        <pc:spChg chg="add del mod">
          <ac:chgData name="DOCENTE - MANUEL ALBERTO  GUEVARA  NAJARRO" userId="dc0839a7-ef25-445d-88fe-29223dfab4a5" providerId="ADAL" clId="{6AAD67EB-04E0-4CBE-A2E8-31E4E5AF174A}" dt="2021-08-06T20:40:57.253" v="1047" actId="478"/>
          <ac:spMkLst>
            <pc:docMk/>
            <pc:sldMk cId="0" sldId="281"/>
            <ac:spMk id="25" creationId="{7A53B7B7-25C9-4964-A04A-E3EB0C426853}"/>
          </ac:spMkLst>
        </pc:spChg>
        <pc:spChg chg="add mod">
          <ac:chgData name="DOCENTE - MANUEL ALBERTO  GUEVARA  NAJARRO" userId="dc0839a7-ef25-445d-88fe-29223dfab4a5" providerId="ADAL" clId="{6AAD67EB-04E0-4CBE-A2E8-31E4E5AF174A}" dt="2021-08-06T20:41:20.690" v="1053" actId="1076"/>
          <ac:spMkLst>
            <pc:docMk/>
            <pc:sldMk cId="0" sldId="281"/>
            <ac:spMk id="26" creationId="{02ED3DF9-3D63-422E-9C5C-1AA5A05A272C}"/>
          </ac:spMkLst>
        </pc:spChg>
        <pc:spChg chg="add mod">
          <ac:chgData name="DOCENTE - MANUEL ALBERTO  GUEVARA  NAJARRO" userId="dc0839a7-ef25-445d-88fe-29223dfab4a5" providerId="ADAL" clId="{6AAD67EB-04E0-4CBE-A2E8-31E4E5AF174A}" dt="2021-08-06T20:43:28.482" v="1117" actId="1035"/>
          <ac:spMkLst>
            <pc:docMk/>
            <pc:sldMk cId="0" sldId="281"/>
            <ac:spMk id="33" creationId="{09906FA0-E560-47CB-B267-E32A91B1A901}"/>
          </ac:spMkLst>
        </pc:spChg>
        <pc:spChg chg="add mod">
          <ac:chgData name="DOCENTE - MANUEL ALBERTO  GUEVARA  NAJARRO" userId="dc0839a7-ef25-445d-88fe-29223dfab4a5" providerId="ADAL" clId="{6AAD67EB-04E0-4CBE-A2E8-31E4E5AF174A}" dt="2021-08-06T20:43:31.454" v="1118" actId="14100"/>
          <ac:spMkLst>
            <pc:docMk/>
            <pc:sldMk cId="0" sldId="281"/>
            <ac:spMk id="34" creationId="{4817A3B2-0EB1-446A-919A-2CF29A9C46DB}"/>
          </ac:spMkLst>
        </pc:spChg>
        <pc:spChg chg="add mod">
          <ac:chgData name="DOCENTE - MANUEL ALBERTO  GUEVARA  NAJARRO" userId="dc0839a7-ef25-445d-88fe-29223dfab4a5" providerId="ADAL" clId="{6AAD67EB-04E0-4CBE-A2E8-31E4E5AF174A}" dt="2021-08-06T20:43:28.482" v="1117" actId="1035"/>
          <ac:spMkLst>
            <pc:docMk/>
            <pc:sldMk cId="0" sldId="281"/>
            <ac:spMk id="35" creationId="{232B1FE7-6BDF-4781-AA46-5B80FF980EA7}"/>
          </ac:spMkLst>
        </pc:spChg>
        <pc:spChg chg="add mod">
          <ac:chgData name="DOCENTE - MANUEL ALBERTO  GUEVARA  NAJARRO" userId="dc0839a7-ef25-445d-88fe-29223dfab4a5" providerId="ADAL" clId="{6AAD67EB-04E0-4CBE-A2E8-31E4E5AF174A}" dt="2021-08-06T20:42:46.810" v="1100" actId="1076"/>
          <ac:spMkLst>
            <pc:docMk/>
            <pc:sldMk cId="0" sldId="281"/>
            <ac:spMk id="38" creationId="{2D05320A-741C-4877-A05C-92DE5CC8E6E6}"/>
          </ac:spMkLst>
        </pc:spChg>
        <pc:spChg chg="add mod">
          <ac:chgData name="DOCENTE - MANUEL ALBERTO  GUEVARA  NAJARRO" userId="dc0839a7-ef25-445d-88fe-29223dfab4a5" providerId="ADAL" clId="{6AAD67EB-04E0-4CBE-A2E8-31E4E5AF174A}" dt="2021-08-06T20:42:46.810" v="1100" actId="1076"/>
          <ac:spMkLst>
            <pc:docMk/>
            <pc:sldMk cId="0" sldId="281"/>
            <ac:spMk id="39" creationId="{41A6CECA-EAC4-4160-B2BE-8622FB4824E6}"/>
          </ac:spMkLst>
        </pc:spChg>
        <pc:spChg chg="add mod">
          <ac:chgData name="DOCENTE - MANUEL ALBERTO  GUEVARA  NAJARRO" userId="dc0839a7-ef25-445d-88fe-29223dfab4a5" providerId="ADAL" clId="{6AAD67EB-04E0-4CBE-A2E8-31E4E5AF174A}" dt="2021-08-06T20:42:46.810" v="1100" actId="1076"/>
          <ac:spMkLst>
            <pc:docMk/>
            <pc:sldMk cId="0" sldId="281"/>
            <ac:spMk id="40" creationId="{46783DB3-42C1-45D2-956C-023A62C316D3}"/>
          </ac:spMkLst>
        </pc:spChg>
        <pc:picChg chg="add del mod">
          <ac:chgData name="DOCENTE - MANUEL ALBERTO  GUEVARA  NAJARRO" userId="dc0839a7-ef25-445d-88fe-29223dfab4a5" providerId="ADAL" clId="{6AAD67EB-04E0-4CBE-A2E8-31E4E5AF174A}" dt="2021-08-06T20:40:57.253" v="1047" actId="478"/>
          <ac:picMkLst>
            <pc:docMk/>
            <pc:sldMk cId="0" sldId="281"/>
            <ac:picMk id="6" creationId="{2C03F741-D00B-492D-B792-2D95FCA25BD4}"/>
          </ac:picMkLst>
        </pc:picChg>
        <pc:picChg chg="add del mod">
          <ac:chgData name="DOCENTE - MANUEL ALBERTO  GUEVARA  NAJARRO" userId="dc0839a7-ef25-445d-88fe-29223dfab4a5" providerId="ADAL" clId="{6AAD67EB-04E0-4CBE-A2E8-31E4E5AF174A}" dt="2021-08-06T20:20:59.084" v="732" actId="21"/>
          <ac:picMkLst>
            <pc:docMk/>
            <pc:sldMk cId="0" sldId="281"/>
            <ac:picMk id="11" creationId="{EA72C897-ED6B-4275-8B00-B047A717F297}"/>
          </ac:picMkLst>
        </pc:picChg>
        <pc:picChg chg="add del mod">
          <ac:chgData name="DOCENTE - MANUEL ALBERTO  GUEVARA  NAJARRO" userId="dc0839a7-ef25-445d-88fe-29223dfab4a5" providerId="ADAL" clId="{6AAD67EB-04E0-4CBE-A2E8-31E4E5AF174A}" dt="2021-08-06T20:27:43.682" v="751" actId="478"/>
          <ac:picMkLst>
            <pc:docMk/>
            <pc:sldMk cId="0" sldId="281"/>
            <ac:picMk id="28" creationId="{E612EC5B-12E6-451D-A7E0-8871F2BB3B58}"/>
          </ac:picMkLst>
        </pc:picChg>
        <pc:picChg chg="add mod">
          <ac:chgData name="DOCENTE - MANUEL ALBERTO  GUEVARA  NAJARRO" userId="dc0839a7-ef25-445d-88fe-29223dfab4a5" providerId="ADAL" clId="{6AAD67EB-04E0-4CBE-A2E8-31E4E5AF174A}" dt="2021-08-06T20:42:20.642" v="1076" actId="1076"/>
          <ac:picMkLst>
            <pc:docMk/>
            <pc:sldMk cId="0" sldId="281"/>
            <ac:picMk id="30" creationId="{97128467-2D3B-4CBD-815D-8CC221749B37}"/>
          </ac:picMkLst>
        </pc:picChg>
        <pc:picChg chg="add mod">
          <ac:chgData name="DOCENTE - MANUEL ALBERTO  GUEVARA  NAJARRO" userId="dc0839a7-ef25-445d-88fe-29223dfab4a5" providerId="ADAL" clId="{6AAD67EB-04E0-4CBE-A2E8-31E4E5AF174A}" dt="2021-08-06T20:42:33.882" v="1098" actId="1076"/>
          <ac:picMkLst>
            <pc:docMk/>
            <pc:sldMk cId="0" sldId="281"/>
            <ac:picMk id="36" creationId="{FE2D7580-8A50-4689-A3C1-C29DB92682BA}"/>
          </ac:picMkLst>
        </pc:picChg>
        <pc:picChg chg="add mod">
          <ac:chgData name="DOCENTE - MANUEL ALBERTO  GUEVARA  NAJARRO" userId="dc0839a7-ef25-445d-88fe-29223dfab4a5" providerId="ADAL" clId="{6AAD67EB-04E0-4CBE-A2E8-31E4E5AF174A}" dt="2021-08-06T20:42:49.585" v="1101" actId="1076"/>
          <ac:picMkLst>
            <pc:docMk/>
            <pc:sldMk cId="0" sldId="281"/>
            <ac:picMk id="41" creationId="{BE018635-9D0C-4AA3-84D0-38D85B81C704}"/>
          </ac:picMkLst>
        </pc:picChg>
        <pc:cxnChg chg="mod">
          <ac:chgData name="DOCENTE - MANUEL ALBERTO  GUEVARA  NAJARRO" userId="dc0839a7-ef25-445d-88fe-29223dfab4a5" providerId="ADAL" clId="{6AAD67EB-04E0-4CBE-A2E8-31E4E5AF174A}" dt="2021-08-06T20:41:05.257" v="1049" actId="14100"/>
          <ac:cxnSpMkLst>
            <pc:docMk/>
            <pc:sldMk cId="0" sldId="281"/>
            <ac:cxnSpMk id="8" creationId="{353C1140-F52E-4316-8C6D-48A129505215}"/>
          </ac:cxnSpMkLst>
        </pc:cxnChg>
        <pc:cxnChg chg="del mod">
          <ac:chgData name="DOCENTE - MANUEL ALBERTO  GUEVARA  NAJARRO" userId="dc0839a7-ef25-445d-88fe-29223dfab4a5" providerId="ADAL" clId="{6AAD67EB-04E0-4CBE-A2E8-31E4E5AF174A}" dt="2021-08-06T20:40:57.253" v="1047" actId="478"/>
          <ac:cxnSpMkLst>
            <pc:docMk/>
            <pc:sldMk cId="0" sldId="281"/>
            <ac:cxnSpMk id="13" creationId="{ECCBE9DE-D8F4-4AC8-8D7E-0B59F2E156DE}"/>
          </ac:cxnSpMkLst>
        </pc:cxnChg>
        <pc:cxnChg chg="mod">
          <ac:chgData name="DOCENTE - MANUEL ALBERTO  GUEVARA  NAJARRO" userId="dc0839a7-ef25-445d-88fe-29223dfab4a5" providerId="ADAL" clId="{6AAD67EB-04E0-4CBE-A2E8-31E4E5AF174A}" dt="2021-08-06T20:41:25.530" v="1055" actId="14100"/>
          <ac:cxnSpMkLst>
            <pc:docMk/>
            <pc:sldMk cId="0" sldId="281"/>
            <ac:cxnSpMk id="17" creationId="{E1FF79D5-7160-4487-A78E-98DE495C42E0}"/>
          </ac:cxnSpMkLst>
        </pc:cxnChg>
        <pc:cxnChg chg="del mod">
          <ac:chgData name="DOCENTE - MANUEL ALBERTO  GUEVARA  NAJARRO" userId="dc0839a7-ef25-445d-88fe-29223dfab4a5" providerId="ADAL" clId="{6AAD67EB-04E0-4CBE-A2E8-31E4E5AF174A}" dt="2021-08-06T20:41:06.404" v="1050" actId="478"/>
          <ac:cxnSpMkLst>
            <pc:docMk/>
            <pc:sldMk cId="0" sldId="281"/>
            <ac:cxnSpMk id="19" creationId="{C73393F3-19A9-4E0A-88D9-2BFF0B58ED96}"/>
          </ac:cxnSpMkLst>
        </pc:cxnChg>
        <pc:cxnChg chg="add mod">
          <ac:chgData name="DOCENTE - MANUEL ALBERTO  GUEVARA  NAJARRO" userId="dc0839a7-ef25-445d-88fe-29223dfab4a5" providerId="ADAL" clId="{6AAD67EB-04E0-4CBE-A2E8-31E4E5AF174A}" dt="2021-08-06T20:43:25.010" v="1112" actId="14100"/>
          <ac:cxnSpMkLst>
            <pc:docMk/>
            <pc:sldMk cId="0" sldId="281"/>
            <ac:cxnSpMk id="37" creationId="{650CEEBF-CD5B-4284-874A-5168C72609B7}"/>
          </ac:cxnSpMkLst>
        </pc:cxnChg>
        <pc:cxnChg chg="add mod">
          <ac:chgData name="DOCENTE - MANUEL ALBERTO  GUEVARA  NAJARRO" userId="dc0839a7-ef25-445d-88fe-29223dfab4a5" providerId="ADAL" clId="{6AAD67EB-04E0-4CBE-A2E8-31E4E5AF174A}" dt="2021-08-06T20:42:57.035" v="1105" actId="14100"/>
          <ac:cxnSpMkLst>
            <pc:docMk/>
            <pc:sldMk cId="0" sldId="281"/>
            <ac:cxnSpMk id="42" creationId="{33AFF2EF-3021-4AA7-984D-31A271A8E089}"/>
          </ac:cxnSpMkLst>
        </pc:cxnChg>
      </pc:sldChg>
      <pc:sldChg chg="modSp mod">
        <pc:chgData name="DOCENTE - MANUEL ALBERTO  GUEVARA  NAJARRO" userId="dc0839a7-ef25-445d-88fe-29223dfab4a5" providerId="ADAL" clId="{6AAD67EB-04E0-4CBE-A2E8-31E4E5AF174A}" dt="2021-08-06T15:56:01.083" v="2" actId="6549"/>
        <pc:sldMkLst>
          <pc:docMk/>
          <pc:sldMk cId="1026487" sldId="564"/>
        </pc:sldMkLst>
        <pc:spChg chg="mod">
          <ac:chgData name="DOCENTE - MANUEL ALBERTO  GUEVARA  NAJARRO" userId="dc0839a7-ef25-445d-88fe-29223dfab4a5" providerId="ADAL" clId="{6AAD67EB-04E0-4CBE-A2E8-31E4E5AF174A}" dt="2021-08-06T15:56:01.083" v="2" actId="6549"/>
          <ac:spMkLst>
            <pc:docMk/>
            <pc:sldMk cId="1026487" sldId="564"/>
            <ac:spMk id="5" creationId="{079F80E9-C8D2-8B42-B481-B910D99A780C}"/>
          </ac:spMkLst>
        </pc:spChg>
      </pc:sldChg>
      <pc:sldChg chg="modSp mod">
        <pc:chgData name="DOCENTE - MANUEL ALBERTO  GUEVARA  NAJARRO" userId="dc0839a7-ef25-445d-88fe-29223dfab4a5" providerId="ADAL" clId="{6AAD67EB-04E0-4CBE-A2E8-31E4E5AF174A}" dt="2021-08-06T15:59:39.019" v="145" actId="6549"/>
        <pc:sldMkLst>
          <pc:docMk/>
          <pc:sldMk cId="1885386360" sldId="649"/>
        </pc:sldMkLst>
        <pc:spChg chg="mod">
          <ac:chgData name="DOCENTE - MANUEL ALBERTO  GUEVARA  NAJARRO" userId="dc0839a7-ef25-445d-88fe-29223dfab4a5" providerId="ADAL" clId="{6AAD67EB-04E0-4CBE-A2E8-31E4E5AF174A}" dt="2021-08-06T15:59:39.019" v="145" actId="6549"/>
          <ac:spMkLst>
            <pc:docMk/>
            <pc:sldMk cId="1885386360" sldId="649"/>
            <ac:spMk id="7" creationId="{1324D68F-ACA4-42AD-B878-BD975A546207}"/>
          </ac:spMkLst>
        </pc:spChg>
      </pc:sldChg>
      <pc:sldChg chg="add del">
        <pc:chgData name="DOCENTE - MANUEL ALBERTO  GUEVARA  NAJARRO" userId="dc0839a7-ef25-445d-88fe-29223dfab4a5" providerId="ADAL" clId="{6AAD67EB-04E0-4CBE-A2E8-31E4E5AF174A}" dt="2021-08-06T20:38:49.670" v="837"/>
        <pc:sldMkLst>
          <pc:docMk/>
          <pc:sldMk cId="2831836023" sldId="650"/>
        </pc:sldMkLst>
      </pc:sldChg>
      <pc:sldChg chg="add del">
        <pc:chgData name="DOCENTE - MANUEL ALBERTO  GUEVARA  NAJARRO" userId="dc0839a7-ef25-445d-88fe-29223dfab4a5" providerId="ADAL" clId="{6AAD67EB-04E0-4CBE-A2E8-31E4E5AF174A}" dt="2021-08-06T20:38:49.670" v="837"/>
        <pc:sldMkLst>
          <pc:docMk/>
          <pc:sldMk cId="2107042681" sldId="672"/>
        </pc:sldMkLst>
      </pc:sldChg>
      <pc:sldChg chg="add del">
        <pc:chgData name="DOCENTE - MANUEL ALBERTO  GUEVARA  NAJARRO" userId="dc0839a7-ef25-445d-88fe-29223dfab4a5" providerId="ADAL" clId="{6AAD67EB-04E0-4CBE-A2E8-31E4E5AF174A}" dt="2021-08-06T20:38:49.670" v="837"/>
        <pc:sldMkLst>
          <pc:docMk/>
          <pc:sldMk cId="4171171204" sldId="673"/>
        </pc:sldMkLst>
      </pc:sldChg>
      <pc:sldChg chg="add del">
        <pc:chgData name="DOCENTE - MANUEL ALBERTO  GUEVARA  NAJARRO" userId="dc0839a7-ef25-445d-88fe-29223dfab4a5" providerId="ADAL" clId="{6AAD67EB-04E0-4CBE-A2E8-31E4E5AF174A}" dt="2021-08-06T20:38:49.670" v="837"/>
        <pc:sldMkLst>
          <pc:docMk/>
          <pc:sldMk cId="417869196" sldId="674"/>
        </pc:sldMkLst>
      </pc:sldChg>
      <pc:sldChg chg="add del">
        <pc:chgData name="DOCENTE - MANUEL ALBERTO  GUEVARA  NAJARRO" userId="dc0839a7-ef25-445d-88fe-29223dfab4a5" providerId="ADAL" clId="{6AAD67EB-04E0-4CBE-A2E8-31E4E5AF174A}" dt="2021-08-06T20:38:49.670" v="837"/>
        <pc:sldMkLst>
          <pc:docMk/>
          <pc:sldMk cId="4273932126" sldId="971"/>
        </pc:sldMkLst>
      </pc:sldChg>
      <pc:sldChg chg="add del">
        <pc:chgData name="DOCENTE - MANUEL ALBERTO  GUEVARA  NAJARRO" userId="dc0839a7-ef25-445d-88fe-29223dfab4a5" providerId="ADAL" clId="{6AAD67EB-04E0-4CBE-A2E8-31E4E5AF174A}" dt="2021-08-06T20:38:49.670" v="837"/>
        <pc:sldMkLst>
          <pc:docMk/>
          <pc:sldMk cId="1112020101" sldId="973"/>
        </pc:sldMkLst>
      </pc:sldChg>
      <pc:sldChg chg="addSp delSp modSp mod">
        <pc:chgData name="DOCENTE - MANUEL ALBERTO  GUEVARA  NAJARRO" userId="dc0839a7-ef25-445d-88fe-29223dfab4a5" providerId="ADAL" clId="{6AAD67EB-04E0-4CBE-A2E8-31E4E5AF174A}" dt="2021-08-06T20:46:02.870" v="1219" actId="1035"/>
        <pc:sldMkLst>
          <pc:docMk/>
          <pc:sldMk cId="2138572589" sldId="974"/>
        </pc:sldMkLst>
        <pc:spChg chg="mod">
          <ac:chgData name="DOCENTE - MANUEL ALBERTO  GUEVARA  NAJARRO" userId="dc0839a7-ef25-445d-88fe-29223dfab4a5" providerId="ADAL" clId="{6AAD67EB-04E0-4CBE-A2E8-31E4E5AF174A}" dt="2021-08-06T20:46:02.870" v="1219" actId="1035"/>
          <ac:spMkLst>
            <pc:docMk/>
            <pc:sldMk cId="2138572589" sldId="974"/>
            <ac:spMk id="3" creationId="{6825ABD8-E662-4DDB-8F6C-C0008C779CAA}"/>
          </ac:spMkLst>
        </pc:spChg>
        <pc:spChg chg="add mod">
          <ac:chgData name="DOCENTE - MANUEL ALBERTO  GUEVARA  NAJARRO" userId="dc0839a7-ef25-445d-88fe-29223dfab4a5" providerId="ADAL" clId="{6AAD67EB-04E0-4CBE-A2E8-31E4E5AF174A}" dt="2021-08-06T20:46:02.870" v="1219" actId="1035"/>
          <ac:spMkLst>
            <pc:docMk/>
            <pc:sldMk cId="2138572589" sldId="974"/>
            <ac:spMk id="7" creationId="{2707F9E0-F7C1-4F6E-8F99-0AAAF6094896}"/>
          </ac:spMkLst>
        </pc:spChg>
        <pc:spChg chg="add mod">
          <ac:chgData name="DOCENTE - MANUEL ALBERTO  GUEVARA  NAJARRO" userId="dc0839a7-ef25-445d-88fe-29223dfab4a5" providerId="ADAL" clId="{6AAD67EB-04E0-4CBE-A2E8-31E4E5AF174A}" dt="2021-08-06T20:46:02.870" v="1219" actId="1035"/>
          <ac:spMkLst>
            <pc:docMk/>
            <pc:sldMk cId="2138572589" sldId="974"/>
            <ac:spMk id="8" creationId="{AD61FBEF-F5CF-4EB9-9003-24A6D15FFF08}"/>
          </ac:spMkLst>
        </pc:spChg>
        <pc:spChg chg="add mod">
          <ac:chgData name="DOCENTE - MANUEL ALBERTO  GUEVARA  NAJARRO" userId="dc0839a7-ef25-445d-88fe-29223dfab4a5" providerId="ADAL" clId="{6AAD67EB-04E0-4CBE-A2E8-31E4E5AF174A}" dt="2021-08-06T20:46:02.870" v="1219" actId="1035"/>
          <ac:spMkLst>
            <pc:docMk/>
            <pc:sldMk cId="2138572589" sldId="974"/>
            <ac:spMk id="9" creationId="{CE3595B2-A2C3-463B-B39B-08EDF370F4E1}"/>
          </ac:spMkLst>
        </pc:spChg>
        <pc:spChg chg="add mod">
          <ac:chgData name="DOCENTE - MANUEL ALBERTO  GUEVARA  NAJARRO" userId="dc0839a7-ef25-445d-88fe-29223dfab4a5" providerId="ADAL" clId="{6AAD67EB-04E0-4CBE-A2E8-31E4E5AF174A}" dt="2021-08-06T20:46:02.870" v="1219" actId="1035"/>
          <ac:spMkLst>
            <pc:docMk/>
            <pc:sldMk cId="2138572589" sldId="974"/>
            <ac:spMk id="10" creationId="{2F4061A0-BB01-414B-A7FB-BA2E71D596D6}"/>
          </ac:spMkLst>
        </pc:spChg>
        <pc:spChg chg="add mod">
          <ac:chgData name="DOCENTE - MANUEL ALBERTO  GUEVARA  NAJARRO" userId="dc0839a7-ef25-445d-88fe-29223dfab4a5" providerId="ADAL" clId="{6AAD67EB-04E0-4CBE-A2E8-31E4E5AF174A}" dt="2021-08-06T20:46:02.870" v="1219" actId="1035"/>
          <ac:spMkLst>
            <pc:docMk/>
            <pc:sldMk cId="2138572589" sldId="974"/>
            <ac:spMk id="11" creationId="{C8B9EB20-0464-4598-B47F-0AE339D337D8}"/>
          </ac:spMkLst>
        </pc:spChg>
        <pc:spChg chg="add mod">
          <ac:chgData name="DOCENTE - MANUEL ALBERTO  GUEVARA  NAJARRO" userId="dc0839a7-ef25-445d-88fe-29223dfab4a5" providerId="ADAL" clId="{6AAD67EB-04E0-4CBE-A2E8-31E4E5AF174A}" dt="2021-08-06T20:46:02.870" v="1219" actId="1035"/>
          <ac:spMkLst>
            <pc:docMk/>
            <pc:sldMk cId="2138572589" sldId="974"/>
            <ac:spMk id="12" creationId="{12583277-000C-4449-81F9-04E05D33C81F}"/>
          </ac:spMkLst>
        </pc:spChg>
        <pc:spChg chg="add mod">
          <ac:chgData name="DOCENTE - MANUEL ALBERTO  GUEVARA  NAJARRO" userId="dc0839a7-ef25-445d-88fe-29223dfab4a5" providerId="ADAL" clId="{6AAD67EB-04E0-4CBE-A2E8-31E4E5AF174A}" dt="2021-08-06T20:46:02.870" v="1219" actId="1035"/>
          <ac:spMkLst>
            <pc:docMk/>
            <pc:sldMk cId="2138572589" sldId="974"/>
            <ac:spMk id="13" creationId="{4937287D-F022-4F8A-8446-0CB15A16FD31}"/>
          </ac:spMkLst>
        </pc:spChg>
        <pc:spChg chg="add mod">
          <ac:chgData name="DOCENTE - MANUEL ALBERTO  GUEVARA  NAJARRO" userId="dc0839a7-ef25-445d-88fe-29223dfab4a5" providerId="ADAL" clId="{6AAD67EB-04E0-4CBE-A2E8-31E4E5AF174A}" dt="2021-08-06T20:46:02.870" v="1219" actId="1035"/>
          <ac:spMkLst>
            <pc:docMk/>
            <pc:sldMk cId="2138572589" sldId="974"/>
            <ac:spMk id="14" creationId="{EC9BCC72-07A3-456E-92C1-DECB2070EBDC}"/>
          </ac:spMkLst>
        </pc:spChg>
        <pc:spChg chg="add mod">
          <ac:chgData name="DOCENTE - MANUEL ALBERTO  GUEVARA  NAJARRO" userId="dc0839a7-ef25-445d-88fe-29223dfab4a5" providerId="ADAL" clId="{6AAD67EB-04E0-4CBE-A2E8-31E4E5AF174A}" dt="2021-08-06T20:46:02.870" v="1219" actId="1035"/>
          <ac:spMkLst>
            <pc:docMk/>
            <pc:sldMk cId="2138572589" sldId="974"/>
            <ac:spMk id="15" creationId="{7A032308-917D-4ECA-95C3-C2C78462DF09}"/>
          </ac:spMkLst>
        </pc:spChg>
        <pc:picChg chg="add mod">
          <ac:chgData name="DOCENTE - MANUEL ALBERTO  GUEVARA  NAJARRO" userId="dc0839a7-ef25-445d-88fe-29223dfab4a5" providerId="ADAL" clId="{6AAD67EB-04E0-4CBE-A2E8-31E4E5AF174A}" dt="2021-08-06T20:45:24.144" v="1155" actId="14100"/>
          <ac:picMkLst>
            <pc:docMk/>
            <pc:sldMk cId="2138572589" sldId="974"/>
            <ac:picMk id="16" creationId="{F73CE397-32EE-455C-8F61-8BDFDD1ABD9E}"/>
          </ac:picMkLst>
        </pc:picChg>
        <pc:picChg chg="add del">
          <ac:chgData name="DOCENTE - MANUEL ALBERTO  GUEVARA  NAJARRO" userId="dc0839a7-ef25-445d-88fe-29223dfab4a5" providerId="ADAL" clId="{6AAD67EB-04E0-4CBE-A2E8-31E4E5AF174A}" dt="2021-08-06T20:45:20.019" v="1152" actId="478"/>
          <ac:picMkLst>
            <pc:docMk/>
            <pc:sldMk cId="2138572589" sldId="974"/>
            <ac:picMk id="2050" creationId="{73F269F9-AD61-46A2-B744-A0FC9E241F6C}"/>
          </ac:picMkLst>
        </pc:picChg>
      </pc:sldChg>
      <pc:sldChg chg="modSp mod ord modTransition">
        <pc:chgData name="DOCENTE - MANUEL ALBERTO  GUEVARA  NAJARRO" userId="dc0839a7-ef25-445d-88fe-29223dfab4a5" providerId="ADAL" clId="{6AAD67EB-04E0-4CBE-A2E8-31E4E5AF174A}" dt="2021-08-06T19:35:12.943" v="605"/>
        <pc:sldMkLst>
          <pc:docMk/>
          <pc:sldMk cId="112276834" sldId="976"/>
        </pc:sldMkLst>
        <pc:spChg chg="mod">
          <ac:chgData name="DOCENTE - MANUEL ALBERTO  GUEVARA  NAJARRO" userId="dc0839a7-ef25-445d-88fe-29223dfab4a5" providerId="ADAL" clId="{6AAD67EB-04E0-4CBE-A2E8-31E4E5AF174A}" dt="2021-08-06T15:58:57.246" v="136" actId="1038"/>
          <ac:spMkLst>
            <pc:docMk/>
            <pc:sldMk cId="112276834" sldId="976"/>
            <ac:spMk id="107" creationId="{CC87EC33-878F-471F-8D13-4C39B554BF2D}"/>
          </ac:spMkLst>
        </pc:spChg>
        <pc:spChg chg="mod">
          <ac:chgData name="DOCENTE - MANUEL ALBERTO  GUEVARA  NAJARRO" userId="dc0839a7-ef25-445d-88fe-29223dfab4a5" providerId="ADAL" clId="{6AAD67EB-04E0-4CBE-A2E8-31E4E5AF174A}" dt="2021-08-06T15:58:57.246" v="136" actId="1038"/>
          <ac:spMkLst>
            <pc:docMk/>
            <pc:sldMk cId="112276834" sldId="976"/>
            <ac:spMk id="108" creationId="{59E44EAE-B83E-4583-B6DC-23E6A6D1074E}"/>
          </ac:spMkLst>
        </pc:spChg>
        <pc:spChg chg="mod">
          <ac:chgData name="DOCENTE - MANUEL ALBERTO  GUEVARA  NAJARRO" userId="dc0839a7-ef25-445d-88fe-29223dfab4a5" providerId="ADAL" clId="{6AAD67EB-04E0-4CBE-A2E8-31E4E5AF174A}" dt="2021-08-06T15:58:57.246" v="136" actId="1038"/>
          <ac:spMkLst>
            <pc:docMk/>
            <pc:sldMk cId="112276834" sldId="976"/>
            <ac:spMk id="112" creationId="{3953AAD3-5AF8-48FD-A08D-68ACC15156D4}"/>
          </ac:spMkLst>
        </pc:spChg>
        <pc:spChg chg="mod">
          <ac:chgData name="DOCENTE - MANUEL ALBERTO  GUEVARA  NAJARRO" userId="dc0839a7-ef25-445d-88fe-29223dfab4a5" providerId="ADAL" clId="{6AAD67EB-04E0-4CBE-A2E8-31E4E5AF174A}" dt="2021-08-06T15:58:57.246" v="136" actId="1038"/>
          <ac:spMkLst>
            <pc:docMk/>
            <pc:sldMk cId="112276834" sldId="976"/>
            <ac:spMk id="113" creationId="{16419465-2A37-420A-AE97-8F54879F8DB9}"/>
          </ac:spMkLst>
        </pc:spChg>
        <pc:spChg chg="mod">
          <ac:chgData name="DOCENTE - MANUEL ALBERTO  GUEVARA  NAJARRO" userId="dc0839a7-ef25-445d-88fe-29223dfab4a5" providerId="ADAL" clId="{6AAD67EB-04E0-4CBE-A2E8-31E4E5AF174A}" dt="2021-08-06T15:58:57.246" v="136" actId="1038"/>
          <ac:spMkLst>
            <pc:docMk/>
            <pc:sldMk cId="112276834" sldId="976"/>
            <ac:spMk id="117" creationId="{2391E0A8-7CB6-4077-979A-A265AB8FE025}"/>
          </ac:spMkLst>
        </pc:spChg>
        <pc:spChg chg="mod">
          <ac:chgData name="DOCENTE - MANUEL ALBERTO  GUEVARA  NAJARRO" userId="dc0839a7-ef25-445d-88fe-29223dfab4a5" providerId="ADAL" clId="{6AAD67EB-04E0-4CBE-A2E8-31E4E5AF174A}" dt="2021-08-06T15:58:57.246" v="136" actId="1038"/>
          <ac:spMkLst>
            <pc:docMk/>
            <pc:sldMk cId="112276834" sldId="976"/>
            <ac:spMk id="118" creationId="{952858BD-FD77-4480-8CE2-541A95C9B29D}"/>
          </ac:spMkLst>
        </pc:spChg>
        <pc:grpChg chg="mod">
          <ac:chgData name="DOCENTE - MANUEL ALBERTO  GUEVARA  NAJARRO" userId="dc0839a7-ef25-445d-88fe-29223dfab4a5" providerId="ADAL" clId="{6AAD67EB-04E0-4CBE-A2E8-31E4E5AF174A}" dt="2021-08-06T15:58:57.246" v="136" actId="1038"/>
          <ac:grpSpMkLst>
            <pc:docMk/>
            <pc:sldMk cId="112276834" sldId="976"/>
            <ac:grpSpMk id="104" creationId="{A264FB18-8B6C-4335-86FC-0E04E861DA39}"/>
          </ac:grpSpMkLst>
        </pc:grpChg>
        <pc:grpChg chg="mod">
          <ac:chgData name="DOCENTE - MANUEL ALBERTO  GUEVARA  NAJARRO" userId="dc0839a7-ef25-445d-88fe-29223dfab4a5" providerId="ADAL" clId="{6AAD67EB-04E0-4CBE-A2E8-31E4E5AF174A}" dt="2021-08-06T15:58:57.246" v="136" actId="1038"/>
          <ac:grpSpMkLst>
            <pc:docMk/>
            <pc:sldMk cId="112276834" sldId="976"/>
            <ac:grpSpMk id="109" creationId="{252E8EFA-B9CD-4AE0-B46F-5CDD6AECCEEB}"/>
          </ac:grpSpMkLst>
        </pc:grpChg>
        <pc:grpChg chg="mod">
          <ac:chgData name="DOCENTE - MANUEL ALBERTO  GUEVARA  NAJARRO" userId="dc0839a7-ef25-445d-88fe-29223dfab4a5" providerId="ADAL" clId="{6AAD67EB-04E0-4CBE-A2E8-31E4E5AF174A}" dt="2021-08-06T15:58:57.246" v="136" actId="1038"/>
          <ac:grpSpMkLst>
            <pc:docMk/>
            <pc:sldMk cId="112276834" sldId="976"/>
            <ac:grpSpMk id="114" creationId="{C2B5F6A2-B927-4B9B-B5F9-FC8010BB14EE}"/>
          </ac:grpSpMkLst>
        </pc:grpChg>
        <pc:cxnChg chg="mod">
          <ac:chgData name="DOCENTE - MANUEL ALBERTO  GUEVARA  NAJARRO" userId="dc0839a7-ef25-445d-88fe-29223dfab4a5" providerId="ADAL" clId="{6AAD67EB-04E0-4CBE-A2E8-31E4E5AF174A}" dt="2021-08-06T15:58:57.246" v="136" actId="1038"/>
          <ac:cxnSpMkLst>
            <pc:docMk/>
            <pc:sldMk cId="112276834" sldId="976"/>
            <ac:cxnSpMk id="103" creationId="{BA40B6E3-A441-41F1-843A-3C0310E15EF7}"/>
          </ac:cxnSpMkLst>
        </pc:cxnChg>
      </pc:sldChg>
      <pc:sldChg chg="addSp delSp modSp mod ord modTransition modClrScheme chgLayout">
        <pc:chgData name="DOCENTE - MANUEL ALBERTO  GUEVARA  NAJARRO" userId="dc0839a7-ef25-445d-88fe-29223dfab4a5" providerId="ADAL" clId="{6AAD67EB-04E0-4CBE-A2E8-31E4E5AF174A}" dt="2021-08-06T19:35:12.943" v="605"/>
        <pc:sldMkLst>
          <pc:docMk/>
          <pc:sldMk cId="2911648887" sldId="977"/>
        </pc:sldMkLst>
        <pc:spChg chg="mod ord">
          <ac:chgData name="DOCENTE - MANUEL ALBERTO  GUEVARA  NAJARRO" userId="dc0839a7-ef25-445d-88fe-29223dfab4a5" providerId="ADAL" clId="{6AAD67EB-04E0-4CBE-A2E8-31E4E5AF174A}" dt="2021-08-06T15:59:26.429" v="144" actId="700"/>
          <ac:spMkLst>
            <pc:docMk/>
            <pc:sldMk cId="2911648887" sldId="977"/>
            <ac:spMk id="2" creationId="{7CE81091-A565-4699-B44E-9291549E79E5}"/>
          </ac:spMkLst>
        </pc:spChg>
        <pc:spChg chg="mod">
          <ac:chgData name="DOCENTE - MANUEL ALBERTO  GUEVARA  NAJARRO" userId="dc0839a7-ef25-445d-88fe-29223dfab4a5" providerId="ADAL" clId="{6AAD67EB-04E0-4CBE-A2E8-31E4E5AF174A}" dt="2021-08-06T15:59:11.869" v="138" actId="1037"/>
          <ac:spMkLst>
            <pc:docMk/>
            <pc:sldMk cId="2911648887" sldId="977"/>
            <ac:spMk id="24" creationId="{18FA86CC-6185-4C23-ABA2-C0C960B945EF}"/>
          </ac:spMkLst>
        </pc:spChg>
        <pc:spChg chg="mod">
          <ac:chgData name="DOCENTE - MANUEL ALBERTO  GUEVARA  NAJARRO" userId="dc0839a7-ef25-445d-88fe-29223dfab4a5" providerId="ADAL" clId="{6AAD67EB-04E0-4CBE-A2E8-31E4E5AF174A}" dt="2021-08-06T15:58:08.935" v="127" actId="123"/>
          <ac:spMkLst>
            <pc:docMk/>
            <pc:sldMk cId="2911648887" sldId="977"/>
            <ac:spMk id="25" creationId="{2B901BA6-D3C3-4E8C-821A-DEF557532529}"/>
          </ac:spMkLst>
        </pc:spChg>
        <pc:spChg chg="add del">
          <ac:chgData name="DOCENTE - MANUEL ALBERTO  GUEVARA  NAJARRO" userId="dc0839a7-ef25-445d-88fe-29223dfab4a5" providerId="ADAL" clId="{6AAD67EB-04E0-4CBE-A2E8-31E4E5AF174A}" dt="2021-08-06T15:57:18.705" v="23" actId="22"/>
          <ac:spMkLst>
            <pc:docMk/>
            <pc:sldMk cId="2911648887" sldId="977"/>
            <ac:spMk id="26" creationId="{2D663090-6765-4EC8-8650-AE594129B971}"/>
          </ac:spMkLst>
        </pc:spChg>
        <pc:spChg chg="add del">
          <ac:chgData name="DOCENTE - MANUEL ALBERTO  GUEVARA  NAJARRO" userId="dc0839a7-ef25-445d-88fe-29223dfab4a5" providerId="ADAL" clId="{6AAD67EB-04E0-4CBE-A2E8-31E4E5AF174A}" dt="2021-08-06T15:57:20.612" v="25" actId="22"/>
          <ac:spMkLst>
            <pc:docMk/>
            <pc:sldMk cId="2911648887" sldId="977"/>
            <ac:spMk id="27" creationId="{B9CE8619-1C7A-46CC-882D-4BB8DEAA7079}"/>
          </ac:spMkLst>
        </pc:spChg>
        <pc:spChg chg="add del">
          <ac:chgData name="DOCENTE - MANUEL ALBERTO  GUEVARA  NAJARRO" userId="dc0839a7-ef25-445d-88fe-29223dfab4a5" providerId="ADAL" clId="{6AAD67EB-04E0-4CBE-A2E8-31E4E5AF174A}" dt="2021-08-06T15:57:22.463" v="27" actId="22"/>
          <ac:spMkLst>
            <pc:docMk/>
            <pc:sldMk cId="2911648887" sldId="977"/>
            <ac:spMk id="28" creationId="{FDA374D5-65AB-4E9D-A579-FE431C7139A5}"/>
          </ac:spMkLst>
        </pc:spChg>
        <pc:spChg chg="add mod">
          <ac:chgData name="DOCENTE - MANUEL ALBERTO  GUEVARA  NAJARRO" userId="dc0839a7-ef25-445d-88fe-29223dfab4a5" providerId="ADAL" clId="{6AAD67EB-04E0-4CBE-A2E8-31E4E5AF174A}" dt="2021-08-06T15:59:11.869" v="138" actId="1037"/>
          <ac:spMkLst>
            <pc:docMk/>
            <pc:sldMk cId="2911648887" sldId="977"/>
            <ac:spMk id="29" creationId="{E231DEBB-74EF-4B02-977B-E390CC27D710}"/>
          </ac:spMkLst>
        </pc:spChg>
        <pc:spChg chg="mod">
          <ac:chgData name="DOCENTE - MANUEL ALBERTO  GUEVARA  NAJARRO" userId="dc0839a7-ef25-445d-88fe-29223dfab4a5" providerId="ADAL" clId="{6AAD67EB-04E0-4CBE-A2E8-31E4E5AF174A}" dt="2021-08-06T15:59:11.869" v="138" actId="1037"/>
          <ac:spMkLst>
            <pc:docMk/>
            <pc:sldMk cId="2911648887" sldId="977"/>
            <ac:spMk id="101" creationId="{04A97143-E053-4D69-BCAC-D61B98B98BFD}"/>
          </ac:spMkLst>
        </pc:spChg>
        <pc:spChg chg="mod">
          <ac:chgData name="DOCENTE - MANUEL ALBERTO  GUEVARA  NAJARRO" userId="dc0839a7-ef25-445d-88fe-29223dfab4a5" providerId="ADAL" clId="{6AAD67EB-04E0-4CBE-A2E8-31E4E5AF174A}" dt="2021-08-06T15:59:11.869" v="138" actId="1037"/>
          <ac:spMkLst>
            <pc:docMk/>
            <pc:sldMk cId="2911648887" sldId="977"/>
            <ac:spMk id="107" creationId="{CC87EC33-878F-471F-8D13-4C39B554BF2D}"/>
          </ac:spMkLst>
        </pc:spChg>
        <pc:spChg chg="mod">
          <ac:chgData name="DOCENTE - MANUEL ALBERTO  GUEVARA  NAJARRO" userId="dc0839a7-ef25-445d-88fe-29223dfab4a5" providerId="ADAL" clId="{6AAD67EB-04E0-4CBE-A2E8-31E4E5AF174A}" dt="2021-08-06T15:59:11.869" v="138" actId="1037"/>
          <ac:spMkLst>
            <pc:docMk/>
            <pc:sldMk cId="2911648887" sldId="977"/>
            <ac:spMk id="108" creationId="{59E44EAE-B83E-4583-B6DC-23E6A6D1074E}"/>
          </ac:spMkLst>
        </pc:spChg>
        <pc:spChg chg="mod">
          <ac:chgData name="DOCENTE - MANUEL ALBERTO  GUEVARA  NAJARRO" userId="dc0839a7-ef25-445d-88fe-29223dfab4a5" providerId="ADAL" clId="{6AAD67EB-04E0-4CBE-A2E8-31E4E5AF174A}" dt="2021-08-06T15:57:07.089" v="15" actId="1036"/>
          <ac:spMkLst>
            <pc:docMk/>
            <pc:sldMk cId="2911648887" sldId="977"/>
            <ac:spMk id="112" creationId="{3953AAD3-5AF8-48FD-A08D-68ACC15156D4}"/>
          </ac:spMkLst>
        </pc:spChg>
        <pc:spChg chg="mod">
          <ac:chgData name="DOCENTE - MANUEL ALBERTO  GUEVARA  NAJARRO" userId="dc0839a7-ef25-445d-88fe-29223dfab4a5" providerId="ADAL" clId="{6AAD67EB-04E0-4CBE-A2E8-31E4E5AF174A}" dt="2021-08-06T15:59:11.869" v="138" actId="1037"/>
          <ac:spMkLst>
            <pc:docMk/>
            <pc:sldMk cId="2911648887" sldId="977"/>
            <ac:spMk id="113" creationId="{16419465-2A37-420A-AE97-8F54879F8DB9}"/>
          </ac:spMkLst>
        </pc:spChg>
        <pc:grpChg chg="mod">
          <ac:chgData name="DOCENTE - MANUEL ALBERTO  GUEVARA  NAJARRO" userId="dc0839a7-ef25-445d-88fe-29223dfab4a5" providerId="ADAL" clId="{6AAD67EB-04E0-4CBE-A2E8-31E4E5AF174A}" dt="2021-08-06T15:59:11.869" v="138" actId="1037"/>
          <ac:grpSpMkLst>
            <pc:docMk/>
            <pc:sldMk cId="2911648887" sldId="977"/>
            <ac:grpSpMk id="21" creationId="{6CA604EB-6076-45D0-A4E4-6AF9121F780F}"/>
          </ac:grpSpMkLst>
        </pc:grpChg>
        <pc:grpChg chg="mod">
          <ac:chgData name="DOCENTE - MANUEL ALBERTO  GUEVARA  NAJARRO" userId="dc0839a7-ef25-445d-88fe-29223dfab4a5" providerId="ADAL" clId="{6AAD67EB-04E0-4CBE-A2E8-31E4E5AF174A}" dt="2021-08-06T15:57:07.089" v="15" actId="1036"/>
          <ac:grpSpMkLst>
            <pc:docMk/>
            <pc:sldMk cId="2911648887" sldId="977"/>
            <ac:grpSpMk id="109" creationId="{252E8EFA-B9CD-4AE0-B46F-5CDD6AECCEEB}"/>
          </ac:grpSpMkLst>
        </pc:grpChg>
        <pc:cxnChg chg="mod">
          <ac:chgData name="DOCENTE - MANUEL ALBERTO  GUEVARA  NAJARRO" userId="dc0839a7-ef25-445d-88fe-29223dfab4a5" providerId="ADAL" clId="{6AAD67EB-04E0-4CBE-A2E8-31E4E5AF174A}" dt="2021-08-06T15:59:19.221" v="142" actId="14100"/>
          <ac:cxnSpMkLst>
            <pc:docMk/>
            <pc:sldMk cId="2911648887" sldId="977"/>
            <ac:cxnSpMk id="103" creationId="{BA40B6E3-A441-41F1-843A-3C0310E15EF7}"/>
          </ac:cxnSpMkLst>
        </pc:cxnChg>
      </pc:sldChg>
      <pc:sldChg chg="addSp delSp modSp add del mod">
        <pc:chgData name="DOCENTE - MANUEL ALBERTO  GUEVARA  NAJARRO" userId="dc0839a7-ef25-445d-88fe-29223dfab4a5" providerId="ADAL" clId="{6AAD67EB-04E0-4CBE-A2E8-31E4E5AF174A}" dt="2021-08-06T20:46:05.279" v="1220" actId="47"/>
        <pc:sldMkLst>
          <pc:docMk/>
          <pc:sldMk cId="2270887033" sldId="978"/>
        </pc:sldMkLst>
        <pc:spChg chg="mod">
          <ac:chgData name="DOCENTE - MANUEL ALBERTO  GUEVARA  NAJARRO" userId="dc0839a7-ef25-445d-88fe-29223dfab4a5" providerId="ADAL" clId="{6AAD67EB-04E0-4CBE-A2E8-31E4E5AF174A}" dt="2021-08-06T20:03:56.912" v="685" actId="20577"/>
          <ac:spMkLst>
            <pc:docMk/>
            <pc:sldMk cId="2270887033" sldId="978"/>
            <ac:spMk id="2" creationId="{7CE81091-A565-4699-B44E-9291549E79E5}"/>
          </ac:spMkLst>
        </pc:spChg>
        <pc:spChg chg="del">
          <ac:chgData name="DOCENTE - MANUEL ALBERTO  GUEVARA  NAJARRO" userId="dc0839a7-ef25-445d-88fe-29223dfab4a5" providerId="ADAL" clId="{6AAD67EB-04E0-4CBE-A2E8-31E4E5AF174A}" dt="2021-08-06T19:44:01.494" v="607" actId="478"/>
          <ac:spMkLst>
            <pc:docMk/>
            <pc:sldMk cId="2270887033" sldId="978"/>
            <ac:spMk id="3" creationId="{6825ABD8-E662-4DDB-8F6C-C0008C779CAA}"/>
          </ac:spMkLst>
        </pc:spChg>
        <pc:spChg chg="add del mod">
          <ac:chgData name="DOCENTE - MANUEL ALBERTO  GUEVARA  NAJARRO" userId="dc0839a7-ef25-445d-88fe-29223dfab4a5" providerId="ADAL" clId="{6AAD67EB-04E0-4CBE-A2E8-31E4E5AF174A}" dt="2021-08-06T19:45:09.973" v="631" actId="478"/>
          <ac:spMkLst>
            <pc:docMk/>
            <pc:sldMk cId="2270887033" sldId="978"/>
            <ac:spMk id="4" creationId="{A218B5A9-F78B-4176-B669-186C8FCFDE97}"/>
          </ac:spMkLst>
        </pc:spChg>
        <pc:spChg chg="add mod">
          <ac:chgData name="DOCENTE - MANUEL ALBERTO  GUEVARA  NAJARRO" userId="dc0839a7-ef25-445d-88fe-29223dfab4a5" providerId="ADAL" clId="{6AAD67EB-04E0-4CBE-A2E8-31E4E5AF174A}" dt="2021-08-06T19:45:21.663" v="633" actId="207"/>
          <ac:spMkLst>
            <pc:docMk/>
            <pc:sldMk cId="2270887033" sldId="978"/>
            <ac:spMk id="7" creationId="{C7140192-B055-4613-B50F-F9345B3131AA}"/>
          </ac:spMkLst>
        </pc:spChg>
        <pc:spChg chg="add mod">
          <ac:chgData name="DOCENTE - MANUEL ALBERTO  GUEVARA  NAJARRO" userId="dc0839a7-ef25-445d-88fe-29223dfab4a5" providerId="ADAL" clId="{6AAD67EB-04E0-4CBE-A2E8-31E4E5AF174A}" dt="2021-08-06T20:02:21.123" v="682" actId="1037"/>
          <ac:spMkLst>
            <pc:docMk/>
            <pc:sldMk cId="2270887033" sldId="978"/>
            <ac:spMk id="8" creationId="{15038B8A-1754-4462-ADC7-3296B735B99D}"/>
          </ac:spMkLst>
        </pc:spChg>
        <pc:spChg chg="add mod">
          <ac:chgData name="DOCENTE - MANUEL ALBERTO  GUEVARA  NAJARRO" userId="dc0839a7-ef25-445d-88fe-29223dfab4a5" providerId="ADAL" clId="{6AAD67EB-04E0-4CBE-A2E8-31E4E5AF174A}" dt="2021-08-06T20:02:10.771" v="670" actId="1038"/>
          <ac:spMkLst>
            <pc:docMk/>
            <pc:sldMk cId="2270887033" sldId="978"/>
            <ac:spMk id="9" creationId="{5BD40545-5F6A-4E5B-9D9E-AEBC91497CED}"/>
          </ac:spMkLst>
        </pc:spChg>
        <pc:spChg chg="add mod">
          <ac:chgData name="DOCENTE - MANUEL ALBERTO  GUEVARA  NAJARRO" userId="dc0839a7-ef25-445d-88fe-29223dfab4a5" providerId="ADAL" clId="{6AAD67EB-04E0-4CBE-A2E8-31E4E5AF174A}" dt="2021-08-06T19:45:10.467" v="632"/>
          <ac:spMkLst>
            <pc:docMk/>
            <pc:sldMk cId="2270887033" sldId="978"/>
            <ac:spMk id="10" creationId="{FEF1B986-5C6E-414A-9D45-A298D76F7337}"/>
          </ac:spMkLst>
        </pc:spChg>
        <pc:spChg chg="add mod">
          <ac:chgData name="DOCENTE - MANUEL ALBERTO  GUEVARA  NAJARRO" userId="dc0839a7-ef25-445d-88fe-29223dfab4a5" providerId="ADAL" clId="{6AAD67EB-04E0-4CBE-A2E8-31E4E5AF174A}" dt="2021-08-06T20:02:21.123" v="682" actId="1037"/>
          <ac:spMkLst>
            <pc:docMk/>
            <pc:sldMk cId="2270887033" sldId="978"/>
            <ac:spMk id="11" creationId="{D20EED6C-9538-4D59-9F2E-BA8B6B6390F6}"/>
          </ac:spMkLst>
        </pc:spChg>
        <pc:spChg chg="add mod">
          <ac:chgData name="DOCENTE - MANUEL ALBERTO  GUEVARA  NAJARRO" userId="dc0839a7-ef25-445d-88fe-29223dfab4a5" providerId="ADAL" clId="{6AAD67EB-04E0-4CBE-A2E8-31E4E5AF174A}" dt="2021-08-06T20:02:10.771" v="670" actId="1038"/>
          <ac:spMkLst>
            <pc:docMk/>
            <pc:sldMk cId="2270887033" sldId="978"/>
            <ac:spMk id="12" creationId="{70BE112B-1811-41E4-BAEA-71234547BC86}"/>
          </ac:spMkLst>
        </pc:spChg>
        <pc:spChg chg="add mod">
          <ac:chgData name="DOCENTE - MANUEL ALBERTO  GUEVARA  NAJARRO" userId="dc0839a7-ef25-445d-88fe-29223dfab4a5" providerId="ADAL" clId="{6AAD67EB-04E0-4CBE-A2E8-31E4E5AF174A}" dt="2021-08-06T20:00:25.951" v="650" actId="113"/>
          <ac:spMkLst>
            <pc:docMk/>
            <pc:sldMk cId="2270887033" sldId="978"/>
            <ac:spMk id="13" creationId="{E84E6847-4AD9-41BC-8E76-A086D021F261}"/>
          </ac:spMkLst>
        </pc:spChg>
        <pc:spChg chg="add mod">
          <ac:chgData name="DOCENTE - MANUEL ALBERTO  GUEVARA  NAJARRO" userId="dc0839a7-ef25-445d-88fe-29223dfab4a5" providerId="ADAL" clId="{6AAD67EB-04E0-4CBE-A2E8-31E4E5AF174A}" dt="2021-08-06T20:02:21.123" v="682" actId="1037"/>
          <ac:spMkLst>
            <pc:docMk/>
            <pc:sldMk cId="2270887033" sldId="978"/>
            <ac:spMk id="14" creationId="{509D220E-402C-4581-A379-0D7D7EF5927C}"/>
          </ac:spMkLst>
        </pc:spChg>
        <pc:spChg chg="add mod">
          <ac:chgData name="DOCENTE - MANUEL ALBERTO  GUEVARA  NAJARRO" userId="dc0839a7-ef25-445d-88fe-29223dfab4a5" providerId="ADAL" clId="{6AAD67EB-04E0-4CBE-A2E8-31E4E5AF174A}" dt="2021-08-06T20:02:10.771" v="670" actId="1038"/>
          <ac:spMkLst>
            <pc:docMk/>
            <pc:sldMk cId="2270887033" sldId="978"/>
            <ac:spMk id="15" creationId="{E92F51A7-454A-4878-9430-26BF2C6346DB}"/>
          </ac:spMkLst>
        </pc:spChg>
        <pc:picChg chg="add del mod">
          <ac:chgData name="DOCENTE - MANUEL ALBERTO  GUEVARA  NAJARRO" userId="dc0839a7-ef25-445d-88fe-29223dfab4a5" providerId="ADAL" clId="{6AAD67EB-04E0-4CBE-A2E8-31E4E5AF174A}" dt="2021-08-06T20:45:17.626" v="1151" actId="21"/>
          <ac:picMkLst>
            <pc:docMk/>
            <pc:sldMk cId="2270887033" sldId="978"/>
            <ac:picMk id="1026" creationId="{6ED0E88E-C2C8-4C27-B330-C6D30042CDC2}"/>
          </ac:picMkLst>
        </pc:picChg>
        <pc:picChg chg="del">
          <ac:chgData name="DOCENTE - MANUEL ALBERTO  GUEVARA  NAJARRO" userId="dc0839a7-ef25-445d-88fe-29223dfab4a5" providerId="ADAL" clId="{6AAD67EB-04E0-4CBE-A2E8-31E4E5AF174A}" dt="2021-08-06T19:44:01.494" v="607" actId="478"/>
          <ac:picMkLst>
            <pc:docMk/>
            <pc:sldMk cId="2270887033" sldId="978"/>
            <ac:picMk id="2050" creationId="{73F269F9-AD61-46A2-B744-A0FC9E241F6C}"/>
          </ac:picMkLst>
        </pc:picChg>
      </pc:sldChg>
      <pc:sldChg chg="add del">
        <pc:chgData name="DOCENTE - MANUEL ALBERTO  GUEVARA  NAJARRO" userId="dc0839a7-ef25-445d-88fe-29223dfab4a5" providerId="ADAL" clId="{6AAD67EB-04E0-4CBE-A2E8-31E4E5AF174A}" dt="2021-08-06T16:03:03.871" v="147"/>
        <pc:sldMkLst>
          <pc:docMk/>
          <pc:sldMk cId="2407018246" sldId="978"/>
        </pc:sldMkLst>
      </pc:sldChg>
      <pc:sldChg chg="addSp delSp modSp add del mod">
        <pc:chgData name="DOCENTE - MANUEL ALBERTO  GUEVARA  NAJARRO" userId="dc0839a7-ef25-445d-88fe-29223dfab4a5" providerId="ADAL" clId="{6AAD67EB-04E0-4CBE-A2E8-31E4E5AF174A}" dt="2021-08-06T16:14:01.703" v="161" actId="47"/>
        <pc:sldMkLst>
          <pc:docMk/>
          <pc:sldMk cId="3488781204" sldId="978"/>
        </pc:sldMkLst>
        <pc:spChg chg="mod">
          <ac:chgData name="DOCENTE - MANUEL ALBERTO  GUEVARA  NAJARRO" userId="dc0839a7-ef25-445d-88fe-29223dfab4a5" providerId="ADAL" clId="{6AAD67EB-04E0-4CBE-A2E8-31E4E5AF174A}" dt="2021-08-06T16:03:17.801" v="153" actId="27636"/>
          <ac:spMkLst>
            <pc:docMk/>
            <pc:sldMk cId="3488781204" sldId="978"/>
            <ac:spMk id="2" creationId="{7CE81091-A565-4699-B44E-9291549E79E5}"/>
          </ac:spMkLst>
        </pc:spChg>
        <pc:spChg chg="del">
          <ac:chgData name="DOCENTE - MANUEL ALBERTO  GUEVARA  NAJARRO" userId="dc0839a7-ef25-445d-88fe-29223dfab4a5" providerId="ADAL" clId="{6AAD67EB-04E0-4CBE-A2E8-31E4E5AF174A}" dt="2021-08-06T16:03:32.963" v="155" actId="478"/>
          <ac:spMkLst>
            <pc:docMk/>
            <pc:sldMk cId="3488781204" sldId="978"/>
            <ac:spMk id="3" creationId="{6825ABD8-E662-4DDB-8F6C-C0008C779CAA}"/>
          </ac:spMkLst>
        </pc:spChg>
        <pc:spChg chg="add del mod">
          <ac:chgData name="DOCENTE - MANUEL ALBERTO  GUEVARA  NAJARRO" userId="dc0839a7-ef25-445d-88fe-29223dfab4a5" providerId="ADAL" clId="{6AAD67EB-04E0-4CBE-A2E8-31E4E5AF174A}" dt="2021-08-06T16:03:34.629" v="156" actId="478"/>
          <ac:spMkLst>
            <pc:docMk/>
            <pc:sldMk cId="3488781204" sldId="978"/>
            <ac:spMk id="5" creationId="{800C9A30-C0F0-4848-B4BD-FACE710870C6}"/>
          </ac:spMkLst>
        </pc:spChg>
        <pc:picChg chg="del">
          <ac:chgData name="DOCENTE - MANUEL ALBERTO  GUEVARA  NAJARRO" userId="dc0839a7-ef25-445d-88fe-29223dfab4a5" providerId="ADAL" clId="{6AAD67EB-04E0-4CBE-A2E8-31E4E5AF174A}" dt="2021-08-06T16:03:29.606" v="154" actId="478"/>
          <ac:picMkLst>
            <pc:docMk/>
            <pc:sldMk cId="3488781204" sldId="978"/>
            <ac:picMk id="3074" creationId="{C244413D-F206-482D-8ABF-DABBE84765DB}"/>
          </ac:picMkLst>
        </pc:picChg>
      </pc:sldChg>
      <pc:sldMasterChg chg="delSldLayout">
        <pc:chgData name="DOCENTE - MANUEL ALBERTO  GUEVARA  NAJARRO" userId="dc0839a7-ef25-445d-88fe-29223dfab4a5" providerId="ADAL" clId="{6AAD67EB-04E0-4CBE-A2E8-31E4E5AF174A}" dt="2021-08-06T15:55:24.732" v="1" actId="47"/>
        <pc:sldMasterMkLst>
          <pc:docMk/>
          <pc:sldMasterMk cId="2832967511" sldId="2147483732"/>
        </pc:sldMasterMkLst>
        <pc:sldLayoutChg chg="del">
          <pc:chgData name="DOCENTE - MANUEL ALBERTO  GUEVARA  NAJARRO" userId="dc0839a7-ef25-445d-88fe-29223dfab4a5" providerId="ADAL" clId="{6AAD67EB-04E0-4CBE-A2E8-31E4E5AF174A}" dt="2021-08-06T15:55:24.732" v="1" actId="47"/>
          <pc:sldLayoutMkLst>
            <pc:docMk/>
            <pc:sldMasterMk cId="2832967511" sldId="2147483732"/>
            <pc:sldLayoutMk cId="3367870264" sldId="2147483750"/>
          </pc:sldLayoutMkLst>
        </pc:sldLayoutChg>
      </pc:sldMasterChg>
    </pc:docChg>
  </pc:docChgLst>
  <pc:docChgLst>
    <pc:chgData name="Desarrollo Curricular" clId="Web-{06C68F80-7D7B-4332-8A34-27E25E5ADEDF}"/>
    <pc:docChg chg="modSld">
      <pc:chgData name="Desarrollo Curricular" userId="" providerId="" clId="Web-{06C68F80-7D7B-4332-8A34-27E25E5ADEDF}" dt="2021-05-31T22:00:53.597" v="121" actId="20577"/>
      <pc:docMkLst>
        <pc:docMk/>
      </pc:docMkLst>
      <pc:sldChg chg="modSp">
        <pc:chgData name="Desarrollo Curricular" userId="" providerId="" clId="Web-{06C68F80-7D7B-4332-8A34-27E25E5ADEDF}" dt="2021-05-31T21:29:24.351" v="5" actId="20577"/>
        <pc:sldMkLst>
          <pc:docMk/>
          <pc:sldMk cId="4227363741" sldId="260"/>
        </pc:sldMkLst>
        <pc:spChg chg="mod">
          <ac:chgData name="Desarrollo Curricular" userId="" providerId="" clId="Web-{06C68F80-7D7B-4332-8A34-27E25E5ADEDF}" dt="2021-05-31T21:29:24.351" v="5" actId="20577"/>
          <ac:spMkLst>
            <pc:docMk/>
            <pc:sldMk cId="4227363741" sldId="260"/>
            <ac:spMk id="2" creationId="{51FB5928-6A9D-4A40-A59B-3E296900738E}"/>
          </ac:spMkLst>
        </pc:spChg>
      </pc:sldChg>
      <pc:sldChg chg="modSp">
        <pc:chgData name="Desarrollo Curricular" userId="" providerId="" clId="Web-{06C68F80-7D7B-4332-8A34-27E25E5ADEDF}" dt="2021-05-31T21:32:53.323" v="80" actId="20577"/>
        <pc:sldMkLst>
          <pc:docMk/>
          <pc:sldMk cId="2866921917" sldId="563"/>
        </pc:sldMkLst>
        <pc:spChg chg="mod">
          <ac:chgData name="Desarrollo Curricular" userId="" providerId="" clId="Web-{06C68F80-7D7B-4332-8A34-27E25E5ADEDF}" dt="2021-05-31T21:32:53.323" v="80" actId="20577"/>
          <ac:spMkLst>
            <pc:docMk/>
            <pc:sldMk cId="2866921917" sldId="563"/>
            <ac:spMk id="2" creationId="{7273257F-D179-0F4C-B01F-BB2035DAEC54}"/>
          </ac:spMkLst>
        </pc:spChg>
      </pc:sldChg>
      <pc:sldChg chg="delSp modSp">
        <pc:chgData name="Desarrollo Curricular" userId="" providerId="" clId="Web-{06C68F80-7D7B-4332-8A34-27E25E5ADEDF}" dt="2021-05-31T22:00:53.597" v="121" actId="20577"/>
        <pc:sldMkLst>
          <pc:docMk/>
          <pc:sldMk cId="1026487" sldId="564"/>
        </pc:sldMkLst>
        <pc:spChg chg="del">
          <ac:chgData name="Desarrollo Curricular" userId="" providerId="" clId="Web-{06C68F80-7D7B-4332-8A34-27E25E5ADEDF}" dt="2021-05-31T21:33:45.526" v="90"/>
          <ac:spMkLst>
            <pc:docMk/>
            <pc:sldMk cId="1026487" sldId="564"/>
            <ac:spMk id="3" creationId="{BC057E80-EF45-4BFA-81AB-236A4564C5A5}"/>
          </ac:spMkLst>
        </pc:spChg>
        <pc:spChg chg="mod">
          <ac:chgData name="Desarrollo Curricular" userId="" providerId="" clId="Web-{06C68F80-7D7B-4332-8A34-27E25E5ADEDF}" dt="2021-05-31T22:00:53.597" v="121" actId="20577"/>
          <ac:spMkLst>
            <pc:docMk/>
            <pc:sldMk cId="1026487" sldId="564"/>
            <ac:spMk id="5" creationId="{079F80E9-C8D2-8B42-B481-B910D99A780C}"/>
          </ac:spMkLst>
        </pc:spChg>
      </pc:sldChg>
      <pc:sldChg chg="modSp">
        <pc:chgData name="Desarrollo Curricular" userId="" providerId="" clId="Web-{06C68F80-7D7B-4332-8A34-27E25E5ADEDF}" dt="2021-05-31T22:00:24.315" v="119" actId="14100"/>
        <pc:sldMkLst>
          <pc:docMk/>
          <pc:sldMk cId="3657153734" sldId="625"/>
        </pc:sldMkLst>
        <pc:spChg chg="mod">
          <ac:chgData name="Desarrollo Curricular" userId="" providerId="" clId="Web-{06C68F80-7D7B-4332-8A34-27E25E5ADEDF}" dt="2021-05-31T22:00:24.315" v="119" actId="14100"/>
          <ac:spMkLst>
            <pc:docMk/>
            <pc:sldMk cId="3657153734" sldId="625"/>
            <ac:spMk id="3" creationId="{7279C2AC-66F9-4C8F-929B-40A387D8CCE2}"/>
          </ac:spMkLst>
        </pc:spChg>
      </pc:sldChg>
    </pc:docChg>
  </pc:docChgLst>
  <pc:docChgLst>
    <pc:chgData name="MANUEL ALBERTO GUEVARA  NAJARRO" userId="dc0839a7-ef25-445d-88fe-29223dfab4a5" providerId="ADAL" clId="{259FC2C2-9211-4192-B033-2AED3B37BC6B}"/>
    <pc:docChg chg="undo redo custSel addSld delSld modSld sldOrd">
      <pc:chgData name="MANUEL ALBERTO GUEVARA  NAJARRO" userId="dc0839a7-ef25-445d-88fe-29223dfab4a5" providerId="ADAL" clId="{259FC2C2-9211-4192-B033-2AED3B37BC6B}" dt="2021-06-30T01:35:20.315" v="2883" actId="2711"/>
      <pc:docMkLst>
        <pc:docMk/>
      </pc:docMkLst>
      <pc:sldChg chg="modSp mod">
        <pc:chgData name="MANUEL ALBERTO GUEVARA  NAJARRO" userId="dc0839a7-ef25-445d-88fe-29223dfab4a5" providerId="ADAL" clId="{259FC2C2-9211-4192-B033-2AED3B37BC6B}" dt="2021-06-30T01:34:47.505" v="2877" actId="20577"/>
        <pc:sldMkLst>
          <pc:docMk/>
          <pc:sldMk cId="4227363741" sldId="260"/>
        </pc:sldMkLst>
        <pc:spChg chg="mod">
          <ac:chgData name="MANUEL ALBERTO GUEVARA  NAJARRO" userId="dc0839a7-ef25-445d-88fe-29223dfab4a5" providerId="ADAL" clId="{259FC2C2-9211-4192-B033-2AED3B37BC6B}" dt="2021-06-30T01:34:47.505" v="2877" actId="20577"/>
          <ac:spMkLst>
            <pc:docMk/>
            <pc:sldMk cId="4227363741" sldId="260"/>
            <ac:spMk id="2" creationId="{51FB5928-6A9D-4A40-A59B-3E296900738E}"/>
          </ac:spMkLst>
        </pc:spChg>
      </pc:sldChg>
      <pc:sldChg chg="add del">
        <pc:chgData name="MANUEL ALBERTO GUEVARA  NAJARRO" userId="dc0839a7-ef25-445d-88fe-29223dfab4a5" providerId="ADAL" clId="{259FC2C2-9211-4192-B033-2AED3B37BC6B}" dt="2021-06-23T22:06:17.309" v="2093" actId="22"/>
        <pc:sldMkLst>
          <pc:docMk/>
          <pc:sldMk cId="0" sldId="261"/>
        </pc:sldMkLst>
      </pc:sldChg>
      <pc:sldChg chg="addSp delSp modSp add del mod">
        <pc:chgData name="MANUEL ALBERTO GUEVARA  NAJARRO" userId="dc0839a7-ef25-445d-88fe-29223dfab4a5" providerId="ADAL" clId="{259FC2C2-9211-4192-B033-2AED3B37BC6B}" dt="2021-06-23T22:06:14.028" v="2092" actId="47"/>
        <pc:sldMkLst>
          <pc:docMk/>
          <pc:sldMk cId="1017004692" sldId="267"/>
        </pc:sldMkLst>
        <pc:spChg chg="del">
          <ac:chgData name="MANUEL ALBERTO GUEVARA  NAJARRO" userId="dc0839a7-ef25-445d-88fe-29223dfab4a5" providerId="ADAL" clId="{259FC2C2-9211-4192-B033-2AED3B37BC6B}" dt="2021-06-21T19:54:49.419" v="271" actId="478"/>
          <ac:spMkLst>
            <pc:docMk/>
            <pc:sldMk cId="1017004692" sldId="267"/>
            <ac:spMk id="3" creationId="{3D7A4BD1-A0D6-4B8E-8E33-3F389ABDE126}"/>
          </ac:spMkLst>
        </pc:spChg>
        <pc:spChg chg="add del mod">
          <ac:chgData name="MANUEL ALBERTO GUEVARA  NAJARRO" userId="dc0839a7-ef25-445d-88fe-29223dfab4a5" providerId="ADAL" clId="{259FC2C2-9211-4192-B033-2AED3B37BC6B}" dt="2021-06-21T19:54:51.229" v="273" actId="478"/>
          <ac:spMkLst>
            <pc:docMk/>
            <pc:sldMk cId="1017004692" sldId="267"/>
            <ac:spMk id="4" creationId="{496839B8-F832-48C1-8AD4-5D6212BD3BA3}"/>
          </ac:spMkLst>
        </pc:spChg>
        <pc:spChg chg="del">
          <ac:chgData name="MANUEL ALBERTO GUEVARA  NAJARRO" userId="dc0839a7-ef25-445d-88fe-29223dfab4a5" providerId="ADAL" clId="{259FC2C2-9211-4192-B033-2AED3B37BC6B}" dt="2021-06-21T19:55:35.799" v="321" actId="478"/>
          <ac:spMkLst>
            <pc:docMk/>
            <pc:sldMk cId="1017004692" sldId="267"/>
            <ac:spMk id="12" creationId="{6ED85A32-F156-4335-B7F1-A223C6834733}"/>
          </ac:spMkLst>
        </pc:spChg>
        <pc:spChg chg="mod">
          <ac:chgData name="MANUEL ALBERTO GUEVARA  NAJARRO" userId="dc0839a7-ef25-445d-88fe-29223dfab4a5" providerId="ADAL" clId="{259FC2C2-9211-4192-B033-2AED3B37BC6B}" dt="2021-06-21T19:55:41.509" v="336" actId="122"/>
          <ac:spMkLst>
            <pc:docMk/>
            <pc:sldMk cId="1017004692" sldId="267"/>
            <ac:spMk id="13" creationId="{5A600BD7-A182-4740-BA0A-E8C2E5133175}"/>
          </ac:spMkLst>
        </pc:spChg>
        <pc:spChg chg="mod">
          <ac:chgData name="MANUEL ALBERTO GUEVARA  NAJARRO" userId="dc0839a7-ef25-445d-88fe-29223dfab4a5" providerId="ADAL" clId="{259FC2C2-9211-4192-B033-2AED3B37BC6B}" dt="2021-06-21T19:55:28.469" v="301" actId="1076"/>
          <ac:spMkLst>
            <pc:docMk/>
            <pc:sldMk cId="1017004692" sldId="267"/>
            <ac:spMk id="14" creationId="{341B0C6D-87BF-44DC-A086-BAC4995F70D4}"/>
          </ac:spMkLst>
        </pc:spChg>
        <pc:picChg chg="mod">
          <ac:chgData name="MANUEL ALBERTO GUEVARA  NAJARRO" userId="dc0839a7-ef25-445d-88fe-29223dfab4a5" providerId="ADAL" clId="{259FC2C2-9211-4192-B033-2AED3B37BC6B}" dt="2021-06-21T19:55:33.989" v="320" actId="1037"/>
          <ac:picMkLst>
            <pc:docMk/>
            <pc:sldMk cId="1017004692" sldId="267"/>
            <ac:picMk id="15" creationId="{62DB92A6-E864-4529-AF6A-489CA50C51C7}"/>
          </ac:picMkLst>
        </pc:picChg>
      </pc:sldChg>
      <pc:sldChg chg="addSp delSp modSp add del mod">
        <pc:chgData name="MANUEL ALBERTO GUEVARA  NAJARRO" userId="dc0839a7-ef25-445d-88fe-29223dfab4a5" providerId="ADAL" clId="{259FC2C2-9211-4192-B033-2AED3B37BC6B}" dt="2021-06-23T22:06:14.028" v="2092" actId="47"/>
        <pc:sldMkLst>
          <pc:docMk/>
          <pc:sldMk cId="1584453485" sldId="268"/>
        </pc:sldMkLst>
        <pc:spChg chg="del mod">
          <ac:chgData name="MANUEL ALBERTO GUEVARA  NAJARRO" userId="dc0839a7-ef25-445d-88fe-29223dfab4a5" providerId="ADAL" clId="{259FC2C2-9211-4192-B033-2AED3B37BC6B}" dt="2021-06-21T19:55:48.349" v="339" actId="478"/>
          <ac:spMkLst>
            <pc:docMk/>
            <pc:sldMk cId="1584453485" sldId="268"/>
            <ac:spMk id="3" creationId="{5C0222A5-8D6F-4922-950C-FDCA0E1F8B59}"/>
          </ac:spMkLst>
        </pc:spChg>
        <pc:spChg chg="mod">
          <ac:chgData name="MANUEL ALBERTO GUEVARA  NAJARRO" userId="dc0839a7-ef25-445d-88fe-29223dfab4a5" providerId="ADAL" clId="{259FC2C2-9211-4192-B033-2AED3B37BC6B}" dt="2021-06-21T19:56:06.194" v="365" actId="1036"/>
          <ac:spMkLst>
            <pc:docMk/>
            <pc:sldMk cId="1584453485" sldId="268"/>
            <ac:spMk id="4" creationId="{977C708F-5470-4237-B1F5-F0B0BE300992}"/>
          </ac:spMkLst>
        </pc:spChg>
        <pc:spChg chg="mod">
          <ac:chgData name="MANUEL ALBERTO GUEVARA  NAJARRO" userId="dc0839a7-ef25-445d-88fe-29223dfab4a5" providerId="ADAL" clId="{259FC2C2-9211-4192-B033-2AED3B37BC6B}" dt="2021-06-21T19:55:52.059" v="342" actId="1076"/>
          <ac:spMkLst>
            <pc:docMk/>
            <pc:sldMk cId="1584453485" sldId="268"/>
            <ac:spMk id="5" creationId="{64074011-A5BB-4FA8-A7EF-037B1262AA08}"/>
          </ac:spMkLst>
        </pc:spChg>
        <pc:spChg chg="del">
          <ac:chgData name="MANUEL ALBERTO GUEVARA  NAJARRO" userId="dc0839a7-ef25-445d-88fe-29223dfab4a5" providerId="ADAL" clId="{259FC2C2-9211-4192-B033-2AED3B37BC6B}" dt="2021-06-21T19:55:58.759" v="347" actId="478"/>
          <ac:spMkLst>
            <pc:docMk/>
            <pc:sldMk cId="1584453485" sldId="268"/>
            <ac:spMk id="6" creationId="{22397FA4-8987-41EE-8068-58DADBD6CAE5}"/>
          </ac:spMkLst>
        </pc:spChg>
        <pc:spChg chg="add del mod">
          <ac:chgData name="MANUEL ALBERTO GUEVARA  NAJARRO" userId="dc0839a7-ef25-445d-88fe-29223dfab4a5" providerId="ADAL" clId="{259FC2C2-9211-4192-B033-2AED3B37BC6B}" dt="2021-06-21T19:55:50.109" v="341" actId="478"/>
          <ac:spMkLst>
            <pc:docMk/>
            <pc:sldMk cId="1584453485" sldId="268"/>
            <ac:spMk id="8" creationId="{A06066FF-D161-468E-8A9F-B436CE13A2D4}"/>
          </ac:spMkLst>
        </pc:spChg>
        <pc:picChg chg="mod">
          <ac:chgData name="MANUEL ALBERTO GUEVARA  NAJARRO" userId="dc0839a7-ef25-445d-88fe-29223dfab4a5" providerId="ADAL" clId="{259FC2C2-9211-4192-B033-2AED3B37BC6B}" dt="2021-06-21T19:56:09.789" v="378" actId="1036"/>
          <ac:picMkLst>
            <pc:docMk/>
            <pc:sldMk cId="1584453485" sldId="268"/>
            <ac:picMk id="7" creationId="{AF1A6CE6-996B-4C20-8405-001A963AC1FC}"/>
          </ac:picMkLst>
        </pc:picChg>
      </pc:sldChg>
      <pc:sldChg chg="addSp delSp modSp add del mod ord">
        <pc:chgData name="MANUEL ALBERTO GUEVARA  NAJARRO" userId="dc0839a7-ef25-445d-88fe-29223dfab4a5" providerId="ADAL" clId="{259FC2C2-9211-4192-B033-2AED3B37BC6B}" dt="2021-06-23T22:06:14.028" v="2092" actId="47"/>
        <pc:sldMkLst>
          <pc:docMk/>
          <pc:sldMk cId="563057467" sldId="269"/>
        </pc:sldMkLst>
        <pc:spChg chg="del">
          <ac:chgData name="MANUEL ALBERTO GUEVARA  NAJARRO" userId="dc0839a7-ef25-445d-88fe-29223dfab4a5" providerId="ADAL" clId="{259FC2C2-9211-4192-B033-2AED3B37BC6B}" dt="2021-06-21T19:54:56.349" v="276" actId="478"/>
          <ac:spMkLst>
            <pc:docMk/>
            <pc:sldMk cId="563057467" sldId="269"/>
            <ac:spMk id="3" creationId="{E6C747A9-5D59-4DE5-8311-D5BE02CC4720}"/>
          </ac:spMkLst>
        </pc:spChg>
        <pc:spChg chg="mod">
          <ac:chgData name="MANUEL ALBERTO GUEVARA  NAJARRO" userId="dc0839a7-ef25-445d-88fe-29223dfab4a5" providerId="ADAL" clId="{259FC2C2-9211-4192-B033-2AED3B37BC6B}" dt="2021-06-21T19:55:43.989" v="337" actId="122"/>
          <ac:spMkLst>
            <pc:docMk/>
            <pc:sldMk cId="563057467" sldId="269"/>
            <ac:spMk id="4" creationId="{DFAA9EFA-D17B-4107-B0E6-81D04D6E2197}"/>
          </ac:spMkLst>
        </pc:spChg>
        <pc:spChg chg="mod">
          <ac:chgData name="MANUEL ALBERTO GUEVARA  NAJARRO" userId="dc0839a7-ef25-445d-88fe-29223dfab4a5" providerId="ADAL" clId="{259FC2C2-9211-4192-B033-2AED3B37BC6B}" dt="2021-06-21T19:55:00.789" v="279" actId="1076"/>
          <ac:spMkLst>
            <pc:docMk/>
            <pc:sldMk cId="563057467" sldId="269"/>
            <ac:spMk id="5" creationId="{94E0ABBA-9309-4039-8BB8-CBB2CFABCEDC}"/>
          </ac:spMkLst>
        </pc:spChg>
        <pc:spChg chg="del">
          <ac:chgData name="MANUEL ALBERTO GUEVARA  NAJARRO" userId="dc0839a7-ef25-445d-88fe-29223dfab4a5" providerId="ADAL" clId="{259FC2C2-9211-4192-B033-2AED3B37BC6B}" dt="2021-06-21T19:55:04.039" v="281" actId="478"/>
          <ac:spMkLst>
            <pc:docMk/>
            <pc:sldMk cId="563057467" sldId="269"/>
            <ac:spMk id="6" creationId="{C7FC5139-0293-4947-973D-D242B66610A8}"/>
          </ac:spMkLst>
        </pc:spChg>
        <pc:spChg chg="add del mod">
          <ac:chgData name="MANUEL ALBERTO GUEVARA  NAJARRO" userId="dc0839a7-ef25-445d-88fe-29223dfab4a5" providerId="ADAL" clId="{259FC2C2-9211-4192-B033-2AED3B37BC6B}" dt="2021-06-21T19:54:58.229" v="278" actId="478"/>
          <ac:spMkLst>
            <pc:docMk/>
            <pc:sldMk cId="563057467" sldId="269"/>
            <ac:spMk id="7" creationId="{5C46ED95-3276-408A-B560-0D06EF791C29}"/>
          </ac:spMkLst>
        </pc:spChg>
        <pc:picChg chg="mod">
          <ac:chgData name="MANUEL ALBERTO GUEVARA  NAJARRO" userId="dc0839a7-ef25-445d-88fe-29223dfab4a5" providerId="ADAL" clId="{259FC2C2-9211-4192-B033-2AED3B37BC6B}" dt="2021-06-21T19:55:21.347" v="286" actId="1035"/>
          <ac:picMkLst>
            <pc:docMk/>
            <pc:sldMk cId="563057467" sldId="269"/>
            <ac:picMk id="12" creationId="{8A951DF2-B469-4447-AB05-30CB6F5D0A00}"/>
          </ac:picMkLst>
        </pc:picChg>
      </pc:sldChg>
      <pc:sldChg chg="modSp add del mod">
        <pc:chgData name="MANUEL ALBERTO GUEVARA  NAJARRO" userId="dc0839a7-ef25-445d-88fe-29223dfab4a5" providerId="ADAL" clId="{259FC2C2-9211-4192-B033-2AED3B37BC6B}" dt="2021-06-23T22:06:14.028" v="2092" actId="47"/>
        <pc:sldMkLst>
          <pc:docMk/>
          <pc:sldMk cId="4249057185" sldId="277"/>
        </pc:sldMkLst>
        <pc:spChg chg="mod">
          <ac:chgData name="MANUEL ALBERTO GUEVARA  NAJARRO" userId="dc0839a7-ef25-445d-88fe-29223dfab4a5" providerId="ADAL" clId="{259FC2C2-9211-4192-B033-2AED3B37BC6B}" dt="2021-06-21T20:10:25.548" v="828" actId="207"/>
          <ac:spMkLst>
            <pc:docMk/>
            <pc:sldMk cId="4249057185" sldId="277"/>
            <ac:spMk id="3" creationId="{A6708B30-8D63-44B2-94F3-B327F71F6CE2}"/>
          </ac:spMkLst>
        </pc:spChg>
        <pc:spChg chg="mod">
          <ac:chgData name="MANUEL ALBERTO GUEVARA  NAJARRO" userId="dc0839a7-ef25-445d-88fe-29223dfab4a5" providerId="ADAL" clId="{259FC2C2-9211-4192-B033-2AED3B37BC6B}" dt="2021-06-21T20:10:37.368" v="831" actId="1076"/>
          <ac:spMkLst>
            <pc:docMk/>
            <pc:sldMk cId="4249057185" sldId="277"/>
            <ac:spMk id="4" creationId="{5D923F6D-B348-4CB5-A4BC-7FD2368A44AB}"/>
          </ac:spMkLst>
        </pc:spChg>
        <pc:picChg chg="mod">
          <ac:chgData name="MANUEL ALBERTO GUEVARA  NAJARRO" userId="dc0839a7-ef25-445d-88fe-29223dfab4a5" providerId="ADAL" clId="{259FC2C2-9211-4192-B033-2AED3B37BC6B}" dt="2021-06-21T20:10:43.705" v="833" actId="14100"/>
          <ac:picMkLst>
            <pc:docMk/>
            <pc:sldMk cId="4249057185" sldId="277"/>
            <ac:picMk id="6" creationId="{96B49076-1200-4680-AD9F-A501D0B8A748}"/>
          </ac:picMkLst>
        </pc:picChg>
      </pc:sldChg>
      <pc:sldChg chg="addSp delSp modSp add del mod modClrScheme chgLayout">
        <pc:chgData name="MANUEL ALBERTO GUEVARA  NAJARRO" userId="dc0839a7-ef25-445d-88fe-29223dfab4a5" providerId="ADAL" clId="{259FC2C2-9211-4192-B033-2AED3B37BC6B}" dt="2021-06-21T20:42:03.633" v="1662" actId="47"/>
        <pc:sldMkLst>
          <pc:docMk/>
          <pc:sldMk cId="3537948063" sldId="484"/>
        </pc:sldMkLst>
        <pc:spChg chg="add mod ord">
          <ac:chgData name="MANUEL ALBERTO GUEVARA  NAJARRO" userId="dc0839a7-ef25-445d-88fe-29223dfab4a5" providerId="ADAL" clId="{259FC2C2-9211-4192-B033-2AED3B37BC6B}" dt="2021-06-21T20:34:28.634" v="1356" actId="700"/>
          <ac:spMkLst>
            <pc:docMk/>
            <pc:sldMk cId="3537948063" sldId="484"/>
            <ac:spMk id="2" creationId="{3851387D-8B96-4D7C-8F2F-8402B2644646}"/>
          </ac:spMkLst>
        </pc:spChg>
        <pc:spChg chg="mod ord">
          <ac:chgData name="MANUEL ALBERTO GUEVARA  NAJARRO" userId="dc0839a7-ef25-445d-88fe-29223dfab4a5" providerId="ADAL" clId="{259FC2C2-9211-4192-B033-2AED3B37BC6B}" dt="2021-06-21T20:34:28.766" v="1358" actId="27636"/>
          <ac:spMkLst>
            <pc:docMk/>
            <pc:sldMk cId="3537948063" sldId="484"/>
            <ac:spMk id="3" creationId="{AE7F33B4-B668-4D72-840D-88669FB5BE56}"/>
          </ac:spMkLst>
        </pc:spChg>
        <pc:spChg chg="add mod ord">
          <ac:chgData name="MANUEL ALBERTO GUEVARA  NAJARRO" userId="dc0839a7-ef25-445d-88fe-29223dfab4a5" providerId="ADAL" clId="{259FC2C2-9211-4192-B033-2AED3B37BC6B}" dt="2021-06-21T20:34:28.634" v="1356" actId="700"/>
          <ac:spMkLst>
            <pc:docMk/>
            <pc:sldMk cId="3537948063" sldId="484"/>
            <ac:spMk id="4" creationId="{1A60A0E2-AA40-4720-98DF-9C42905D3BE2}"/>
          </ac:spMkLst>
        </pc:spChg>
        <pc:spChg chg="add mod ord">
          <ac:chgData name="MANUEL ALBERTO GUEVARA  NAJARRO" userId="dc0839a7-ef25-445d-88fe-29223dfab4a5" providerId="ADAL" clId="{259FC2C2-9211-4192-B033-2AED3B37BC6B}" dt="2021-06-21T20:34:28.634" v="1356" actId="700"/>
          <ac:spMkLst>
            <pc:docMk/>
            <pc:sldMk cId="3537948063" sldId="484"/>
            <ac:spMk id="5" creationId="{104D622E-86B5-4247-8DDE-06AE33A7947C}"/>
          </ac:spMkLst>
        </pc:spChg>
        <pc:spChg chg="del mod ord">
          <ac:chgData name="MANUEL ALBERTO GUEVARA  NAJARRO" userId="dc0839a7-ef25-445d-88fe-29223dfab4a5" providerId="ADAL" clId="{259FC2C2-9211-4192-B033-2AED3B37BC6B}" dt="2021-06-21T20:34:28.634" v="1356" actId="700"/>
          <ac:spMkLst>
            <pc:docMk/>
            <pc:sldMk cId="3537948063" sldId="484"/>
            <ac:spMk id="7" creationId="{B4B94EA6-E0D3-4008-BB4F-662BCA35A7B0}"/>
          </ac:spMkLst>
        </pc:spChg>
        <pc:graphicFrameChg chg="mod ord">
          <ac:chgData name="MANUEL ALBERTO GUEVARA  NAJARRO" userId="dc0839a7-ef25-445d-88fe-29223dfab4a5" providerId="ADAL" clId="{259FC2C2-9211-4192-B033-2AED3B37BC6B}" dt="2021-06-21T20:34:28.634" v="1356" actId="700"/>
          <ac:graphicFrameMkLst>
            <pc:docMk/>
            <pc:sldMk cId="3537948063" sldId="484"/>
            <ac:graphicFrameMk id="8" creationId="{D38C4774-DAA3-4B7D-9E00-900EF8A611FC}"/>
          </ac:graphicFrameMkLst>
        </pc:graphicFrameChg>
      </pc:sldChg>
      <pc:sldChg chg="addSp delSp modSp add del mod modClrScheme chgLayout">
        <pc:chgData name="MANUEL ALBERTO GUEVARA  NAJARRO" userId="dc0839a7-ef25-445d-88fe-29223dfab4a5" providerId="ADAL" clId="{259FC2C2-9211-4192-B033-2AED3B37BC6B}" dt="2021-06-21T20:42:09.194" v="1664" actId="47"/>
        <pc:sldMkLst>
          <pc:docMk/>
          <pc:sldMk cId="3488454948" sldId="485"/>
        </pc:sldMkLst>
        <pc:spChg chg="add mod ord">
          <ac:chgData name="MANUEL ALBERTO GUEVARA  NAJARRO" userId="dc0839a7-ef25-445d-88fe-29223dfab4a5" providerId="ADAL" clId="{259FC2C2-9211-4192-B033-2AED3B37BC6B}" dt="2021-06-21T20:34:28.634" v="1356" actId="700"/>
          <ac:spMkLst>
            <pc:docMk/>
            <pc:sldMk cId="3488454948" sldId="485"/>
            <ac:spMk id="2" creationId="{BA23A1C9-99A5-4D3E-90D2-1FD8756DC575}"/>
          </ac:spMkLst>
        </pc:spChg>
        <pc:spChg chg="mod ord">
          <ac:chgData name="MANUEL ALBERTO GUEVARA  NAJARRO" userId="dc0839a7-ef25-445d-88fe-29223dfab4a5" providerId="ADAL" clId="{259FC2C2-9211-4192-B033-2AED3B37BC6B}" dt="2021-06-21T20:34:28.772" v="1359" actId="27636"/>
          <ac:spMkLst>
            <pc:docMk/>
            <pc:sldMk cId="3488454948" sldId="485"/>
            <ac:spMk id="3" creationId="{AE7F33B4-B668-4D72-840D-88669FB5BE56}"/>
          </ac:spMkLst>
        </pc:spChg>
        <pc:spChg chg="add mod ord">
          <ac:chgData name="MANUEL ALBERTO GUEVARA  NAJARRO" userId="dc0839a7-ef25-445d-88fe-29223dfab4a5" providerId="ADAL" clId="{259FC2C2-9211-4192-B033-2AED3B37BC6B}" dt="2021-06-21T20:34:28.634" v="1356" actId="700"/>
          <ac:spMkLst>
            <pc:docMk/>
            <pc:sldMk cId="3488454948" sldId="485"/>
            <ac:spMk id="4" creationId="{70160049-8C3D-4370-8996-DFFF214C1788}"/>
          </ac:spMkLst>
        </pc:spChg>
        <pc:spChg chg="add mod ord">
          <ac:chgData name="MANUEL ALBERTO GUEVARA  NAJARRO" userId="dc0839a7-ef25-445d-88fe-29223dfab4a5" providerId="ADAL" clId="{259FC2C2-9211-4192-B033-2AED3B37BC6B}" dt="2021-06-21T20:34:28.634" v="1356" actId="700"/>
          <ac:spMkLst>
            <pc:docMk/>
            <pc:sldMk cId="3488454948" sldId="485"/>
            <ac:spMk id="5" creationId="{D905E376-D938-4E71-BACC-6D8AEB7F66CF}"/>
          </ac:spMkLst>
        </pc:spChg>
        <pc:spChg chg="del mod ord">
          <ac:chgData name="MANUEL ALBERTO GUEVARA  NAJARRO" userId="dc0839a7-ef25-445d-88fe-29223dfab4a5" providerId="ADAL" clId="{259FC2C2-9211-4192-B033-2AED3B37BC6B}" dt="2021-06-21T20:34:28.634" v="1356" actId="700"/>
          <ac:spMkLst>
            <pc:docMk/>
            <pc:sldMk cId="3488454948" sldId="485"/>
            <ac:spMk id="7" creationId="{B4B94EA6-E0D3-4008-BB4F-662BCA35A7B0}"/>
          </ac:spMkLst>
        </pc:spChg>
        <pc:graphicFrameChg chg="mod ord">
          <ac:chgData name="MANUEL ALBERTO GUEVARA  NAJARRO" userId="dc0839a7-ef25-445d-88fe-29223dfab4a5" providerId="ADAL" clId="{259FC2C2-9211-4192-B033-2AED3B37BC6B}" dt="2021-06-21T20:34:28.634" v="1356" actId="700"/>
          <ac:graphicFrameMkLst>
            <pc:docMk/>
            <pc:sldMk cId="3488454948" sldId="485"/>
            <ac:graphicFrameMk id="8" creationId="{D38C4774-DAA3-4B7D-9E00-900EF8A611FC}"/>
          </ac:graphicFrameMkLst>
        </pc:graphicFrameChg>
      </pc:sldChg>
      <pc:sldChg chg="addSp delSp modSp add del mod ord modClrScheme chgLayout">
        <pc:chgData name="MANUEL ALBERTO GUEVARA  NAJARRO" userId="dc0839a7-ef25-445d-88fe-29223dfab4a5" providerId="ADAL" clId="{259FC2C2-9211-4192-B033-2AED3B37BC6B}" dt="2021-06-23T22:06:14.028" v="2092" actId="47"/>
        <pc:sldMkLst>
          <pc:docMk/>
          <pc:sldMk cId="3792818299" sldId="486"/>
        </pc:sldMkLst>
        <pc:spChg chg="del mod ord">
          <ac:chgData name="MANUEL ALBERTO GUEVARA  NAJARRO" userId="dc0839a7-ef25-445d-88fe-29223dfab4a5" providerId="ADAL" clId="{259FC2C2-9211-4192-B033-2AED3B37BC6B}" dt="2021-06-21T20:34:41.155" v="1402" actId="478"/>
          <ac:spMkLst>
            <pc:docMk/>
            <pc:sldMk cId="3792818299" sldId="486"/>
            <ac:spMk id="3" creationId="{AE7F33B4-B668-4D72-840D-88669FB5BE56}"/>
          </ac:spMkLst>
        </pc:spChg>
        <pc:spChg chg="add mod ord">
          <ac:chgData name="MANUEL ALBERTO GUEVARA  NAJARRO" userId="dc0839a7-ef25-445d-88fe-29223dfab4a5" providerId="ADAL" clId="{259FC2C2-9211-4192-B033-2AED3B37BC6B}" dt="2021-06-21T20:34:43.569" v="1403"/>
          <ac:spMkLst>
            <pc:docMk/>
            <pc:sldMk cId="3792818299" sldId="486"/>
            <ac:spMk id="4" creationId="{6AA25C89-8AE3-449E-9ABE-62DAB3E8C53B}"/>
          </ac:spMkLst>
        </pc:spChg>
        <pc:spChg chg="mod">
          <ac:chgData name="MANUEL ALBERTO GUEVARA  NAJARRO" userId="dc0839a7-ef25-445d-88fe-29223dfab4a5" providerId="ADAL" clId="{259FC2C2-9211-4192-B033-2AED3B37BC6B}" dt="2021-06-21T20:39:42.424" v="1572" actId="14100"/>
          <ac:spMkLst>
            <pc:docMk/>
            <pc:sldMk cId="3792818299" sldId="486"/>
            <ac:spMk id="6" creationId="{468B2E2E-DF8F-4765-879F-A4430ADA89A9}"/>
          </ac:spMkLst>
        </pc:spChg>
        <pc:spChg chg="del mod ord">
          <ac:chgData name="MANUEL ALBERTO GUEVARA  NAJARRO" userId="dc0839a7-ef25-445d-88fe-29223dfab4a5" providerId="ADAL" clId="{259FC2C2-9211-4192-B033-2AED3B37BC6B}" dt="2021-06-21T20:34:28.634" v="1356" actId="700"/>
          <ac:spMkLst>
            <pc:docMk/>
            <pc:sldMk cId="3792818299" sldId="486"/>
            <ac:spMk id="7" creationId="{B4B94EA6-E0D3-4008-BB4F-662BCA35A7B0}"/>
          </ac:spMkLst>
        </pc:spChg>
        <pc:spChg chg="mod">
          <ac:chgData name="MANUEL ALBERTO GUEVARA  NAJARRO" userId="dc0839a7-ef25-445d-88fe-29223dfab4a5" providerId="ADAL" clId="{259FC2C2-9211-4192-B033-2AED3B37BC6B}" dt="2021-06-21T20:38:55.009" v="1538" actId="207"/>
          <ac:spMkLst>
            <pc:docMk/>
            <pc:sldMk cId="3792818299" sldId="486"/>
            <ac:spMk id="9" creationId="{F639BF2C-2DB7-4934-8FAC-3F92E40DC938}"/>
          </ac:spMkLst>
        </pc:spChg>
        <pc:spChg chg="mod ord">
          <ac:chgData name="MANUEL ALBERTO GUEVARA  NAJARRO" userId="dc0839a7-ef25-445d-88fe-29223dfab4a5" providerId="ADAL" clId="{259FC2C2-9211-4192-B033-2AED3B37BC6B}" dt="2021-06-21T20:36:32.034" v="1465" actId="1035"/>
          <ac:spMkLst>
            <pc:docMk/>
            <pc:sldMk cId="3792818299" sldId="486"/>
            <ac:spMk id="10" creationId="{41C1E303-6228-4BC3-B627-F6D186EB5846}"/>
          </ac:spMkLst>
        </pc:spChg>
        <pc:spChg chg="del mod">
          <ac:chgData name="MANUEL ALBERTO GUEVARA  NAJARRO" userId="dc0839a7-ef25-445d-88fe-29223dfab4a5" providerId="ADAL" clId="{259FC2C2-9211-4192-B033-2AED3B37BC6B}" dt="2021-06-21T20:35:42.945" v="1446" actId="478"/>
          <ac:spMkLst>
            <pc:docMk/>
            <pc:sldMk cId="3792818299" sldId="486"/>
            <ac:spMk id="11" creationId="{D62F2EA6-5E3F-45C5-BE96-3E84C50930A5}"/>
          </ac:spMkLst>
        </pc:spChg>
        <pc:spChg chg="del mod">
          <ac:chgData name="MANUEL ALBERTO GUEVARA  NAJARRO" userId="dc0839a7-ef25-445d-88fe-29223dfab4a5" providerId="ADAL" clId="{259FC2C2-9211-4192-B033-2AED3B37BC6B}" dt="2021-06-21T20:36:03.659" v="1450" actId="478"/>
          <ac:spMkLst>
            <pc:docMk/>
            <pc:sldMk cId="3792818299" sldId="486"/>
            <ac:spMk id="12" creationId="{FCF1E3B3-B920-41FA-9F8D-69F92E00D299}"/>
          </ac:spMkLst>
        </pc:spChg>
        <pc:spChg chg="del mod">
          <ac:chgData name="MANUEL ALBERTO GUEVARA  NAJARRO" userId="dc0839a7-ef25-445d-88fe-29223dfab4a5" providerId="ADAL" clId="{259FC2C2-9211-4192-B033-2AED3B37BC6B}" dt="2021-06-21T20:35:45.084" v="1447" actId="478"/>
          <ac:spMkLst>
            <pc:docMk/>
            <pc:sldMk cId="3792818299" sldId="486"/>
            <ac:spMk id="13" creationId="{68028F5B-B0B0-4F48-825F-F0E76A99FEB8}"/>
          </ac:spMkLst>
        </pc:spChg>
        <pc:spChg chg="mod">
          <ac:chgData name="MANUEL ALBERTO GUEVARA  NAJARRO" userId="dc0839a7-ef25-445d-88fe-29223dfab4a5" providerId="ADAL" clId="{259FC2C2-9211-4192-B033-2AED3B37BC6B}" dt="2021-06-21T20:35:51.741" v="1448" actId="165"/>
          <ac:spMkLst>
            <pc:docMk/>
            <pc:sldMk cId="3792818299" sldId="486"/>
            <ac:spMk id="15" creationId="{25913B29-2F7C-43BA-A58E-3E004EA2605A}"/>
          </ac:spMkLst>
        </pc:spChg>
        <pc:spChg chg="mod">
          <ac:chgData name="MANUEL ALBERTO GUEVARA  NAJARRO" userId="dc0839a7-ef25-445d-88fe-29223dfab4a5" providerId="ADAL" clId="{259FC2C2-9211-4192-B033-2AED3B37BC6B}" dt="2021-06-21T20:35:51.741" v="1448" actId="165"/>
          <ac:spMkLst>
            <pc:docMk/>
            <pc:sldMk cId="3792818299" sldId="486"/>
            <ac:spMk id="16" creationId="{06F29A79-0F8F-42EF-8A3D-142EA14CE47C}"/>
          </ac:spMkLst>
        </pc:spChg>
        <pc:spChg chg="mod">
          <ac:chgData name="MANUEL ALBERTO GUEVARA  NAJARRO" userId="dc0839a7-ef25-445d-88fe-29223dfab4a5" providerId="ADAL" clId="{259FC2C2-9211-4192-B033-2AED3B37BC6B}" dt="2021-06-21T20:35:51.741" v="1448" actId="165"/>
          <ac:spMkLst>
            <pc:docMk/>
            <pc:sldMk cId="3792818299" sldId="486"/>
            <ac:spMk id="17" creationId="{52933E1B-7F4F-4330-84C1-35669A98D1A7}"/>
          </ac:spMkLst>
        </pc:spChg>
        <pc:spChg chg="mod">
          <ac:chgData name="MANUEL ALBERTO GUEVARA  NAJARRO" userId="dc0839a7-ef25-445d-88fe-29223dfab4a5" providerId="ADAL" clId="{259FC2C2-9211-4192-B033-2AED3B37BC6B}" dt="2021-06-21T20:35:51.741" v="1448" actId="165"/>
          <ac:spMkLst>
            <pc:docMk/>
            <pc:sldMk cId="3792818299" sldId="486"/>
            <ac:spMk id="18" creationId="{68027BEE-98B7-4532-921A-1F498FCEEBA8}"/>
          </ac:spMkLst>
        </pc:spChg>
        <pc:spChg chg="mod">
          <ac:chgData name="MANUEL ALBERTO GUEVARA  NAJARRO" userId="dc0839a7-ef25-445d-88fe-29223dfab4a5" providerId="ADAL" clId="{259FC2C2-9211-4192-B033-2AED3B37BC6B}" dt="2021-06-21T20:35:51.741" v="1448" actId="165"/>
          <ac:spMkLst>
            <pc:docMk/>
            <pc:sldMk cId="3792818299" sldId="486"/>
            <ac:spMk id="19" creationId="{1D444702-9B25-49D8-87E5-2A356AA1924D}"/>
          </ac:spMkLst>
        </pc:spChg>
        <pc:spChg chg="mod">
          <ac:chgData name="MANUEL ALBERTO GUEVARA  NAJARRO" userId="dc0839a7-ef25-445d-88fe-29223dfab4a5" providerId="ADAL" clId="{259FC2C2-9211-4192-B033-2AED3B37BC6B}" dt="2021-06-21T20:35:51.741" v="1448" actId="165"/>
          <ac:spMkLst>
            <pc:docMk/>
            <pc:sldMk cId="3792818299" sldId="486"/>
            <ac:spMk id="20" creationId="{84213A22-3819-40DB-8234-4B58F9E31D20}"/>
          </ac:spMkLst>
        </pc:spChg>
        <pc:spChg chg="mod">
          <ac:chgData name="MANUEL ALBERTO GUEVARA  NAJARRO" userId="dc0839a7-ef25-445d-88fe-29223dfab4a5" providerId="ADAL" clId="{259FC2C2-9211-4192-B033-2AED3B37BC6B}" dt="2021-06-21T20:35:51.741" v="1448" actId="165"/>
          <ac:spMkLst>
            <pc:docMk/>
            <pc:sldMk cId="3792818299" sldId="486"/>
            <ac:spMk id="22" creationId="{28FB048F-8A10-4B6F-9155-2E5125C05589}"/>
          </ac:spMkLst>
        </pc:spChg>
        <pc:spChg chg="mod">
          <ac:chgData name="MANUEL ALBERTO GUEVARA  NAJARRO" userId="dc0839a7-ef25-445d-88fe-29223dfab4a5" providerId="ADAL" clId="{259FC2C2-9211-4192-B033-2AED3B37BC6B}" dt="2021-06-21T20:35:51.741" v="1448" actId="165"/>
          <ac:spMkLst>
            <pc:docMk/>
            <pc:sldMk cId="3792818299" sldId="486"/>
            <ac:spMk id="23" creationId="{B6AE13FD-1E8D-456B-8F0E-6DBB425D6175}"/>
          </ac:spMkLst>
        </pc:spChg>
        <pc:spChg chg="mod">
          <ac:chgData name="MANUEL ALBERTO GUEVARA  NAJARRO" userId="dc0839a7-ef25-445d-88fe-29223dfab4a5" providerId="ADAL" clId="{259FC2C2-9211-4192-B033-2AED3B37BC6B}" dt="2021-06-21T20:35:51.741" v="1448" actId="165"/>
          <ac:spMkLst>
            <pc:docMk/>
            <pc:sldMk cId="3792818299" sldId="486"/>
            <ac:spMk id="24" creationId="{4B413A43-ED9D-4F9D-8948-C3E022F576AF}"/>
          </ac:spMkLst>
        </pc:spChg>
        <pc:spChg chg="mod">
          <ac:chgData name="MANUEL ALBERTO GUEVARA  NAJARRO" userId="dc0839a7-ef25-445d-88fe-29223dfab4a5" providerId="ADAL" clId="{259FC2C2-9211-4192-B033-2AED3B37BC6B}" dt="2021-06-21T20:35:51.741" v="1448" actId="165"/>
          <ac:spMkLst>
            <pc:docMk/>
            <pc:sldMk cId="3792818299" sldId="486"/>
            <ac:spMk id="25" creationId="{8712CE23-4CA4-48D5-BAC8-06BAACB98B47}"/>
          </ac:spMkLst>
        </pc:spChg>
        <pc:spChg chg="mod">
          <ac:chgData name="MANUEL ALBERTO GUEVARA  NAJARRO" userId="dc0839a7-ef25-445d-88fe-29223dfab4a5" providerId="ADAL" clId="{259FC2C2-9211-4192-B033-2AED3B37BC6B}" dt="2021-06-21T20:35:51.741" v="1448" actId="165"/>
          <ac:spMkLst>
            <pc:docMk/>
            <pc:sldMk cId="3792818299" sldId="486"/>
            <ac:spMk id="26" creationId="{7DF272DA-F611-49C6-91AC-CF062931EA19}"/>
          </ac:spMkLst>
        </pc:spChg>
        <pc:spChg chg="mod">
          <ac:chgData name="MANUEL ALBERTO GUEVARA  NAJARRO" userId="dc0839a7-ef25-445d-88fe-29223dfab4a5" providerId="ADAL" clId="{259FC2C2-9211-4192-B033-2AED3B37BC6B}" dt="2021-06-21T20:35:51.741" v="1448" actId="165"/>
          <ac:spMkLst>
            <pc:docMk/>
            <pc:sldMk cId="3792818299" sldId="486"/>
            <ac:spMk id="27" creationId="{10A29126-185F-4BB3-9E16-D2219CB2123B}"/>
          </ac:spMkLst>
        </pc:spChg>
        <pc:spChg chg="add del mod ord">
          <ac:chgData name="MANUEL ALBERTO GUEVARA  NAJARRO" userId="dc0839a7-ef25-445d-88fe-29223dfab4a5" providerId="ADAL" clId="{259FC2C2-9211-4192-B033-2AED3B37BC6B}" dt="2021-06-21T20:34:45.505" v="1404" actId="478"/>
          <ac:spMkLst>
            <pc:docMk/>
            <pc:sldMk cId="3792818299" sldId="486"/>
            <ac:spMk id="28" creationId="{21886F09-C4CA-47D2-B0FF-2CB1EC85ACCA}"/>
          </ac:spMkLst>
        </pc:spChg>
        <pc:spChg chg="add mod ord">
          <ac:chgData name="MANUEL ALBERTO GUEVARA  NAJARRO" userId="dc0839a7-ef25-445d-88fe-29223dfab4a5" providerId="ADAL" clId="{259FC2C2-9211-4192-B033-2AED3B37BC6B}" dt="2021-06-21T20:34:37.045" v="1400" actId="20577"/>
          <ac:spMkLst>
            <pc:docMk/>
            <pc:sldMk cId="3792818299" sldId="486"/>
            <ac:spMk id="29" creationId="{E923F191-ADA5-407E-BADE-6704F813E24A}"/>
          </ac:spMkLst>
        </pc:spChg>
        <pc:spChg chg="add mod">
          <ac:chgData name="MANUEL ALBERTO GUEVARA  NAJARRO" userId="dc0839a7-ef25-445d-88fe-29223dfab4a5" providerId="ADAL" clId="{259FC2C2-9211-4192-B033-2AED3B37BC6B}" dt="2021-06-21T20:51:15.070" v="1777" actId="20577"/>
          <ac:spMkLst>
            <pc:docMk/>
            <pc:sldMk cId="3792818299" sldId="486"/>
            <ac:spMk id="31" creationId="{D7660AED-0D03-4071-9C0A-E0FD8364175C}"/>
          </ac:spMkLst>
        </pc:spChg>
        <pc:spChg chg="mod">
          <ac:chgData name="MANUEL ALBERTO GUEVARA  NAJARRO" userId="dc0839a7-ef25-445d-88fe-29223dfab4a5" providerId="ADAL" clId="{259FC2C2-9211-4192-B033-2AED3B37BC6B}" dt="2021-06-21T20:37:27.680" v="1503"/>
          <ac:spMkLst>
            <pc:docMk/>
            <pc:sldMk cId="3792818299" sldId="486"/>
            <ac:spMk id="33" creationId="{2106DC33-E82F-456A-AA7D-F152111E6123}"/>
          </ac:spMkLst>
        </pc:spChg>
        <pc:spChg chg="mod">
          <ac:chgData name="MANUEL ALBERTO GUEVARA  NAJARRO" userId="dc0839a7-ef25-445d-88fe-29223dfab4a5" providerId="ADAL" clId="{259FC2C2-9211-4192-B033-2AED3B37BC6B}" dt="2021-06-21T20:37:27.680" v="1503"/>
          <ac:spMkLst>
            <pc:docMk/>
            <pc:sldMk cId="3792818299" sldId="486"/>
            <ac:spMk id="34" creationId="{45677816-4F6B-42FF-90C3-5989673817A7}"/>
          </ac:spMkLst>
        </pc:spChg>
        <pc:spChg chg="mod">
          <ac:chgData name="MANUEL ALBERTO GUEVARA  NAJARRO" userId="dc0839a7-ef25-445d-88fe-29223dfab4a5" providerId="ADAL" clId="{259FC2C2-9211-4192-B033-2AED3B37BC6B}" dt="2021-06-21T20:37:27.680" v="1503"/>
          <ac:spMkLst>
            <pc:docMk/>
            <pc:sldMk cId="3792818299" sldId="486"/>
            <ac:spMk id="35" creationId="{68BBFD59-5D1E-4859-BBB8-108295D193F3}"/>
          </ac:spMkLst>
        </pc:spChg>
        <pc:spChg chg="mod">
          <ac:chgData name="MANUEL ALBERTO GUEVARA  NAJARRO" userId="dc0839a7-ef25-445d-88fe-29223dfab4a5" providerId="ADAL" clId="{259FC2C2-9211-4192-B033-2AED3B37BC6B}" dt="2021-06-21T20:40:09.994" v="1578" actId="33524"/>
          <ac:spMkLst>
            <pc:docMk/>
            <pc:sldMk cId="3792818299" sldId="486"/>
            <ac:spMk id="40" creationId="{B179D5EA-69B8-4F01-8DE0-5F1A536912FB}"/>
          </ac:spMkLst>
        </pc:spChg>
        <pc:spChg chg="mod">
          <ac:chgData name="MANUEL ALBERTO GUEVARA  NAJARRO" userId="dc0839a7-ef25-445d-88fe-29223dfab4a5" providerId="ADAL" clId="{259FC2C2-9211-4192-B033-2AED3B37BC6B}" dt="2021-06-21T20:39:34.414" v="1570" actId="14100"/>
          <ac:spMkLst>
            <pc:docMk/>
            <pc:sldMk cId="3792818299" sldId="486"/>
            <ac:spMk id="41" creationId="{4AB5027F-83AC-423E-81F3-4DB20DADE3CF}"/>
          </ac:spMkLst>
        </pc:spChg>
        <pc:spChg chg="mod">
          <ac:chgData name="MANUEL ALBERTO GUEVARA  NAJARRO" userId="dc0839a7-ef25-445d-88fe-29223dfab4a5" providerId="ADAL" clId="{259FC2C2-9211-4192-B033-2AED3B37BC6B}" dt="2021-06-21T20:38:47.914" v="1537" actId="207"/>
          <ac:spMkLst>
            <pc:docMk/>
            <pc:sldMk cId="3792818299" sldId="486"/>
            <ac:spMk id="42" creationId="{9AC16476-C8E0-4A97-A3FE-331BFD664D8F}"/>
          </ac:spMkLst>
        </pc:spChg>
        <pc:spChg chg="mod">
          <ac:chgData name="MANUEL ALBERTO GUEVARA  NAJARRO" userId="dc0839a7-ef25-445d-88fe-29223dfab4a5" providerId="ADAL" clId="{259FC2C2-9211-4192-B033-2AED3B37BC6B}" dt="2021-06-21T20:39:08.534" v="1553" actId="20577"/>
          <ac:spMkLst>
            <pc:docMk/>
            <pc:sldMk cId="3792818299" sldId="486"/>
            <ac:spMk id="43" creationId="{3795E33F-6A3F-46D3-A576-166CE70EFDBD}"/>
          </ac:spMkLst>
        </pc:spChg>
        <pc:spChg chg="mod">
          <ac:chgData name="MANUEL ALBERTO GUEVARA  NAJARRO" userId="dc0839a7-ef25-445d-88fe-29223dfab4a5" providerId="ADAL" clId="{259FC2C2-9211-4192-B033-2AED3B37BC6B}" dt="2021-06-21T20:40:23.264" v="1584" actId="1035"/>
          <ac:spMkLst>
            <pc:docMk/>
            <pc:sldMk cId="3792818299" sldId="486"/>
            <ac:spMk id="46" creationId="{9A170F2E-5BDF-4A77-8383-19E7C5A38678}"/>
          </ac:spMkLst>
        </pc:spChg>
        <pc:spChg chg="mod">
          <ac:chgData name="MANUEL ALBERTO GUEVARA  NAJARRO" userId="dc0839a7-ef25-445d-88fe-29223dfab4a5" providerId="ADAL" clId="{259FC2C2-9211-4192-B033-2AED3B37BC6B}" dt="2021-06-21T20:39:38.694" v="1571" actId="14100"/>
          <ac:spMkLst>
            <pc:docMk/>
            <pc:sldMk cId="3792818299" sldId="486"/>
            <ac:spMk id="47" creationId="{9CF95B25-B649-42F6-A859-2BDB8695DE9F}"/>
          </ac:spMkLst>
        </pc:spChg>
        <pc:spChg chg="mod">
          <ac:chgData name="MANUEL ALBERTO GUEVARA  NAJARRO" userId="dc0839a7-ef25-445d-88fe-29223dfab4a5" providerId="ADAL" clId="{259FC2C2-9211-4192-B033-2AED3B37BC6B}" dt="2021-06-21T20:38:04.625" v="1530" actId="207"/>
          <ac:spMkLst>
            <pc:docMk/>
            <pc:sldMk cId="3792818299" sldId="486"/>
            <ac:spMk id="48" creationId="{96DB0810-C0A4-470A-A69B-6408AF0D9347}"/>
          </ac:spMkLst>
        </pc:spChg>
        <pc:spChg chg="mod">
          <ac:chgData name="MANUEL ALBERTO GUEVARA  NAJARRO" userId="dc0839a7-ef25-445d-88fe-29223dfab4a5" providerId="ADAL" clId="{259FC2C2-9211-4192-B033-2AED3B37BC6B}" dt="2021-06-21T20:40:27.274" v="1594" actId="20577"/>
          <ac:spMkLst>
            <pc:docMk/>
            <pc:sldMk cId="3792818299" sldId="486"/>
            <ac:spMk id="49" creationId="{5C6FB989-EA43-4A65-89C8-05CED850A7FD}"/>
          </ac:spMkLst>
        </pc:spChg>
        <pc:grpChg chg="add del mod">
          <ac:chgData name="MANUEL ALBERTO GUEVARA  NAJARRO" userId="dc0839a7-ef25-445d-88fe-29223dfab4a5" providerId="ADAL" clId="{259FC2C2-9211-4192-B033-2AED3B37BC6B}" dt="2021-06-21T20:35:51.741" v="1448" actId="165"/>
          <ac:grpSpMkLst>
            <pc:docMk/>
            <pc:sldMk cId="3792818299" sldId="486"/>
            <ac:grpSpMk id="2" creationId="{396E8210-05C5-4B87-8A9A-51D8FAB179A9}"/>
          </ac:grpSpMkLst>
        </pc:grpChg>
        <pc:grpChg chg="add mod topLvl">
          <ac:chgData name="MANUEL ALBERTO GUEVARA  NAJARRO" userId="dc0839a7-ef25-445d-88fe-29223dfab4a5" providerId="ADAL" clId="{259FC2C2-9211-4192-B033-2AED3B37BC6B}" dt="2021-06-21T20:37:37.352" v="1507" actId="164"/>
          <ac:grpSpMkLst>
            <pc:docMk/>
            <pc:sldMk cId="3792818299" sldId="486"/>
            <ac:grpSpMk id="5" creationId="{B09E58E3-8FC6-4762-ADC0-21571DB95283}"/>
          </ac:grpSpMkLst>
        </pc:grpChg>
        <pc:grpChg chg="add del mod topLvl">
          <ac:chgData name="MANUEL ALBERTO GUEVARA  NAJARRO" userId="dc0839a7-ef25-445d-88fe-29223dfab4a5" providerId="ADAL" clId="{259FC2C2-9211-4192-B033-2AED3B37BC6B}" dt="2021-06-21T20:37:01.335" v="1498" actId="478"/>
          <ac:grpSpMkLst>
            <pc:docMk/>
            <pc:sldMk cId="3792818299" sldId="486"/>
            <ac:grpSpMk id="14" creationId="{D7006EF2-F3E9-4B3E-9CCE-39DC9336DA10}"/>
          </ac:grpSpMkLst>
        </pc:grpChg>
        <pc:grpChg chg="add del mod topLvl">
          <ac:chgData name="MANUEL ALBERTO GUEVARA  NAJARRO" userId="dc0839a7-ef25-445d-88fe-29223dfab4a5" providerId="ADAL" clId="{259FC2C2-9211-4192-B033-2AED3B37BC6B}" dt="2021-06-21T20:37:01.335" v="1498" actId="478"/>
          <ac:grpSpMkLst>
            <pc:docMk/>
            <pc:sldMk cId="3792818299" sldId="486"/>
            <ac:grpSpMk id="21" creationId="{FD0FEC0B-E02A-4C0C-95BB-222E3B1AFA23}"/>
          </ac:grpSpMkLst>
        </pc:grpChg>
        <pc:grpChg chg="add del mod">
          <ac:chgData name="MANUEL ALBERTO GUEVARA  NAJARRO" userId="dc0839a7-ef25-445d-88fe-29223dfab4a5" providerId="ADAL" clId="{259FC2C2-9211-4192-B033-2AED3B37BC6B}" dt="2021-06-21T20:37:28.801" v="1504"/>
          <ac:grpSpMkLst>
            <pc:docMk/>
            <pc:sldMk cId="3792818299" sldId="486"/>
            <ac:grpSpMk id="32" creationId="{2887DEB5-C3FD-4395-8335-0D1EDAB0EF63}"/>
          </ac:grpSpMkLst>
        </pc:grpChg>
        <pc:grpChg chg="add mod">
          <ac:chgData name="MANUEL ALBERTO GUEVARA  NAJARRO" userId="dc0839a7-ef25-445d-88fe-29223dfab4a5" providerId="ADAL" clId="{259FC2C2-9211-4192-B033-2AED3B37BC6B}" dt="2021-06-21T20:39:59.974" v="1577" actId="1038"/>
          <ac:grpSpMkLst>
            <pc:docMk/>
            <pc:sldMk cId="3792818299" sldId="486"/>
            <ac:grpSpMk id="37" creationId="{2D1205E3-8405-4E57-B4E3-F670332807FC}"/>
          </ac:grpSpMkLst>
        </pc:grpChg>
        <pc:grpChg chg="add mod">
          <ac:chgData name="MANUEL ALBERTO GUEVARA  NAJARRO" userId="dc0839a7-ef25-445d-88fe-29223dfab4a5" providerId="ADAL" clId="{259FC2C2-9211-4192-B033-2AED3B37BC6B}" dt="2021-06-21T20:39:59.974" v="1577" actId="1038"/>
          <ac:grpSpMkLst>
            <pc:docMk/>
            <pc:sldMk cId="3792818299" sldId="486"/>
            <ac:grpSpMk id="38" creationId="{DD2C0332-D26E-4AD7-BCA7-149C3492E30A}"/>
          </ac:grpSpMkLst>
        </pc:grpChg>
        <pc:grpChg chg="mod">
          <ac:chgData name="MANUEL ALBERTO GUEVARA  NAJARRO" userId="dc0839a7-ef25-445d-88fe-29223dfab4a5" providerId="ADAL" clId="{259FC2C2-9211-4192-B033-2AED3B37BC6B}" dt="2021-06-21T20:37:38.104" v="1508"/>
          <ac:grpSpMkLst>
            <pc:docMk/>
            <pc:sldMk cId="3792818299" sldId="486"/>
            <ac:grpSpMk id="39" creationId="{BF9CDFDC-E6F5-4C99-8E9C-7C2305BEFFFE}"/>
          </ac:grpSpMkLst>
        </pc:grpChg>
        <pc:grpChg chg="add mod">
          <ac:chgData name="MANUEL ALBERTO GUEVARA  NAJARRO" userId="dc0839a7-ef25-445d-88fe-29223dfab4a5" providerId="ADAL" clId="{259FC2C2-9211-4192-B033-2AED3B37BC6B}" dt="2021-06-21T20:39:59.974" v="1577" actId="1038"/>
          <ac:grpSpMkLst>
            <pc:docMk/>
            <pc:sldMk cId="3792818299" sldId="486"/>
            <ac:grpSpMk id="44" creationId="{A9F060B7-1389-4FD5-B9FE-64E73E6F3C9C}"/>
          </ac:grpSpMkLst>
        </pc:grpChg>
        <pc:grpChg chg="mod">
          <ac:chgData name="MANUEL ALBERTO GUEVARA  NAJARRO" userId="dc0839a7-ef25-445d-88fe-29223dfab4a5" providerId="ADAL" clId="{259FC2C2-9211-4192-B033-2AED3B37BC6B}" dt="2021-06-21T20:37:56.064" v="1528"/>
          <ac:grpSpMkLst>
            <pc:docMk/>
            <pc:sldMk cId="3792818299" sldId="486"/>
            <ac:grpSpMk id="45" creationId="{61EDB240-B43C-491C-83DF-5CCAEF8F7896}"/>
          </ac:grpSpMkLst>
        </pc:grpChg>
        <pc:graphicFrameChg chg="del mod ord modGraphic">
          <ac:chgData name="MANUEL ALBERTO GUEVARA  NAJARRO" userId="dc0839a7-ef25-445d-88fe-29223dfab4a5" providerId="ADAL" clId="{259FC2C2-9211-4192-B033-2AED3B37BC6B}" dt="2021-06-21T20:38:10.304" v="1531" actId="478"/>
          <ac:graphicFrameMkLst>
            <pc:docMk/>
            <pc:sldMk cId="3792818299" sldId="486"/>
            <ac:graphicFrameMk id="8" creationId="{D38C4774-DAA3-4B7D-9E00-900EF8A611FC}"/>
          </ac:graphicFrameMkLst>
        </pc:graphicFrameChg>
        <pc:picChg chg="add del">
          <ac:chgData name="MANUEL ALBERTO GUEVARA  NAJARRO" userId="dc0839a7-ef25-445d-88fe-29223dfab4a5" providerId="ADAL" clId="{259FC2C2-9211-4192-B033-2AED3B37BC6B}" dt="2021-06-21T20:37:32.386" v="1506"/>
          <ac:picMkLst>
            <pc:docMk/>
            <pc:sldMk cId="3792818299" sldId="486"/>
            <ac:picMk id="36" creationId="{AA089EC7-555E-4B1D-8FC9-62DDB2DD5BE3}"/>
          </ac:picMkLst>
        </pc:picChg>
      </pc:sldChg>
      <pc:sldChg chg="addSp delSp modSp add del mod modClrScheme chgLayout">
        <pc:chgData name="MANUEL ALBERTO GUEVARA  NAJARRO" userId="dc0839a7-ef25-445d-88fe-29223dfab4a5" providerId="ADAL" clId="{259FC2C2-9211-4192-B033-2AED3B37BC6B}" dt="2021-06-23T22:06:14.028" v="2092" actId="47"/>
        <pc:sldMkLst>
          <pc:docMk/>
          <pc:sldMk cId="2396071402" sldId="487"/>
        </pc:sldMkLst>
        <pc:spChg chg="del mod ord">
          <ac:chgData name="MANUEL ALBERTO GUEVARA  NAJARRO" userId="dc0839a7-ef25-445d-88fe-29223dfab4a5" providerId="ADAL" clId="{259FC2C2-9211-4192-B033-2AED3B37BC6B}" dt="2021-06-21T20:28:17.685" v="1272" actId="478"/>
          <ac:spMkLst>
            <pc:docMk/>
            <pc:sldMk cId="2396071402" sldId="487"/>
            <ac:spMk id="2" creationId="{A3E2CE80-7D88-45C7-9209-A87996229F1C}"/>
          </ac:spMkLst>
        </pc:spChg>
        <pc:spChg chg="add mod ord">
          <ac:chgData name="MANUEL ALBERTO GUEVARA  NAJARRO" userId="dc0839a7-ef25-445d-88fe-29223dfab4a5" providerId="ADAL" clId="{259FC2C2-9211-4192-B033-2AED3B37BC6B}" dt="2021-06-21T20:28:15.045" v="1271"/>
          <ac:spMkLst>
            <pc:docMk/>
            <pc:sldMk cId="2396071402" sldId="487"/>
            <ac:spMk id="3" creationId="{AAB6A0D1-6D7D-460F-ACD1-0DDB0986A1CD}"/>
          </ac:spMkLst>
        </pc:spChg>
        <pc:spChg chg="del mod ord">
          <ac:chgData name="MANUEL ALBERTO GUEVARA  NAJARRO" userId="dc0839a7-ef25-445d-88fe-29223dfab4a5" providerId="ADAL" clId="{259FC2C2-9211-4192-B033-2AED3B37BC6B}" dt="2021-06-21T20:28:08.746" v="1268" actId="700"/>
          <ac:spMkLst>
            <pc:docMk/>
            <pc:sldMk cId="2396071402" sldId="487"/>
            <ac:spMk id="4" creationId="{22FAF23F-7554-472A-A5D6-46322134124B}"/>
          </ac:spMkLst>
        </pc:spChg>
        <pc:spChg chg="add del mod ord">
          <ac:chgData name="MANUEL ALBERTO GUEVARA  NAJARRO" userId="dc0839a7-ef25-445d-88fe-29223dfab4a5" providerId="ADAL" clId="{259FC2C2-9211-4192-B033-2AED3B37BC6B}" dt="2021-06-21T20:28:38.825" v="1330" actId="478"/>
          <ac:spMkLst>
            <pc:docMk/>
            <pc:sldMk cId="2396071402" sldId="487"/>
            <ac:spMk id="5" creationId="{9AF5F81A-A67C-4FB1-928C-E81CB1A99D48}"/>
          </ac:spMkLst>
        </pc:spChg>
        <pc:spChg chg="add mod ord">
          <ac:chgData name="MANUEL ALBERTO GUEVARA  NAJARRO" userId="dc0839a7-ef25-445d-88fe-29223dfab4a5" providerId="ADAL" clId="{259FC2C2-9211-4192-B033-2AED3B37BC6B}" dt="2021-06-21T20:28:30.376" v="1329" actId="20577"/>
          <ac:spMkLst>
            <pc:docMk/>
            <pc:sldMk cId="2396071402" sldId="487"/>
            <ac:spMk id="7" creationId="{3B42E46F-4B36-4693-B7C9-FA0720835F98}"/>
          </ac:spMkLst>
        </pc:spChg>
        <pc:graphicFrameChg chg="mod">
          <ac:chgData name="MANUEL ALBERTO GUEVARA  NAJARRO" userId="dc0839a7-ef25-445d-88fe-29223dfab4a5" providerId="ADAL" clId="{259FC2C2-9211-4192-B033-2AED3B37BC6B}" dt="2021-06-21T20:29:41.366" v="1342" actId="207"/>
          <ac:graphicFrameMkLst>
            <pc:docMk/>
            <pc:sldMk cId="2396071402" sldId="487"/>
            <ac:graphicFrameMk id="6" creationId="{00000000-0000-0000-0000-000000000000}"/>
          </ac:graphicFrameMkLst>
        </pc:graphicFrameChg>
      </pc:sldChg>
      <pc:sldChg chg="modSp mod">
        <pc:chgData name="MANUEL ALBERTO GUEVARA  NAJARRO" userId="dc0839a7-ef25-445d-88fe-29223dfab4a5" providerId="ADAL" clId="{259FC2C2-9211-4192-B033-2AED3B37BC6B}" dt="2021-06-30T01:34:33.351" v="2873"/>
        <pc:sldMkLst>
          <pc:docMk/>
          <pc:sldMk cId="2866921917" sldId="563"/>
        </pc:sldMkLst>
        <pc:spChg chg="mod">
          <ac:chgData name="MANUEL ALBERTO GUEVARA  NAJARRO" userId="dc0839a7-ef25-445d-88fe-29223dfab4a5" providerId="ADAL" clId="{259FC2C2-9211-4192-B033-2AED3B37BC6B}" dt="2021-06-30T01:34:33.351" v="2873"/>
          <ac:spMkLst>
            <pc:docMk/>
            <pc:sldMk cId="2866921917" sldId="563"/>
            <ac:spMk id="2" creationId="{7273257F-D179-0F4C-B01F-BB2035DAEC54}"/>
          </ac:spMkLst>
        </pc:spChg>
      </pc:sldChg>
      <pc:sldChg chg="modSp mod">
        <pc:chgData name="MANUEL ALBERTO GUEVARA  NAJARRO" userId="dc0839a7-ef25-445d-88fe-29223dfab4a5" providerId="ADAL" clId="{259FC2C2-9211-4192-B033-2AED3B37BC6B}" dt="2021-06-30T01:34:59.575" v="2881" actId="6549"/>
        <pc:sldMkLst>
          <pc:docMk/>
          <pc:sldMk cId="1026487" sldId="564"/>
        </pc:sldMkLst>
        <pc:spChg chg="mod">
          <ac:chgData name="MANUEL ALBERTO GUEVARA  NAJARRO" userId="dc0839a7-ef25-445d-88fe-29223dfab4a5" providerId="ADAL" clId="{259FC2C2-9211-4192-B033-2AED3B37BC6B}" dt="2021-06-30T01:34:59.575" v="2881" actId="6549"/>
          <ac:spMkLst>
            <pc:docMk/>
            <pc:sldMk cId="1026487" sldId="564"/>
            <ac:spMk id="2" creationId="{69470D82-C3C2-4243-B13D-0D81D2A1113E}"/>
          </ac:spMkLst>
        </pc:spChg>
        <pc:spChg chg="mod">
          <ac:chgData name="MANUEL ALBERTO GUEVARA  NAJARRO" userId="dc0839a7-ef25-445d-88fe-29223dfab4a5" providerId="ADAL" clId="{259FC2C2-9211-4192-B033-2AED3B37BC6B}" dt="2021-06-29T16:47:16.019" v="2139" actId="20577"/>
          <ac:spMkLst>
            <pc:docMk/>
            <pc:sldMk cId="1026487" sldId="564"/>
            <ac:spMk id="5" creationId="{079F80E9-C8D2-8B42-B481-B910D99A780C}"/>
          </ac:spMkLst>
        </pc:spChg>
      </pc:sldChg>
      <pc:sldChg chg="addSp delSp modSp del mod">
        <pc:chgData name="MANUEL ALBERTO GUEVARA  NAJARRO" userId="dc0839a7-ef25-445d-88fe-29223dfab4a5" providerId="ADAL" clId="{259FC2C2-9211-4192-B033-2AED3B37BC6B}" dt="2021-06-23T22:06:14.028" v="2092" actId="47"/>
        <pc:sldMkLst>
          <pc:docMk/>
          <pc:sldMk cId="4066532655" sldId="585"/>
        </pc:sldMkLst>
        <pc:spChg chg="mod">
          <ac:chgData name="MANUEL ALBERTO GUEVARA  NAJARRO" userId="dc0839a7-ef25-445d-88fe-29223dfab4a5" providerId="ADAL" clId="{259FC2C2-9211-4192-B033-2AED3B37BC6B}" dt="2021-06-23T20:31:09.529" v="1895" actId="27636"/>
          <ac:spMkLst>
            <pc:docMk/>
            <pc:sldMk cId="4066532655" sldId="585"/>
            <ac:spMk id="2" creationId="{CDAE26F3-17B7-3A45-84B2-3574E3E55628}"/>
          </ac:spMkLst>
        </pc:spChg>
        <pc:spChg chg="mod">
          <ac:chgData name="MANUEL ALBERTO GUEVARA  NAJARRO" userId="dc0839a7-ef25-445d-88fe-29223dfab4a5" providerId="ADAL" clId="{259FC2C2-9211-4192-B033-2AED3B37BC6B}" dt="2021-06-23T20:05:58.059" v="1815" actId="20577"/>
          <ac:spMkLst>
            <pc:docMk/>
            <pc:sldMk cId="4066532655" sldId="585"/>
            <ac:spMk id="3" creationId="{4AB43E85-BCAE-3E49-9568-7449B516A171}"/>
          </ac:spMkLst>
        </pc:spChg>
        <pc:spChg chg="add del mod">
          <ac:chgData name="MANUEL ALBERTO GUEVARA  NAJARRO" userId="dc0839a7-ef25-445d-88fe-29223dfab4a5" providerId="ADAL" clId="{259FC2C2-9211-4192-B033-2AED3B37BC6B}" dt="2021-06-23T20:33:13.540" v="1938"/>
          <ac:spMkLst>
            <pc:docMk/>
            <pc:sldMk cId="4066532655" sldId="585"/>
            <ac:spMk id="8" creationId="{E362D1CF-DEA4-45A4-ADEA-A1508141C37F}"/>
          </ac:spMkLst>
        </pc:spChg>
        <pc:picChg chg="add del mod modCrop">
          <ac:chgData name="MANUEL ALBERTO GUEVARA  NAJARRO" userId="dc0839a7-ef25-445d-88fe-29223dfab4a5" providerId="ADAL" clId="{259FC2C2-9211-4192-B033-2AED3B37BC6B}" dt="2021-06-23T20:33:12.819" v="1937" actId="21"/>
          <ac:picMkLst>
            <pc:docMk/>
            <pc:sldMk cId="4066532655" sldId="585"/>
            <ac:picMk id="6" creationId="{C827FC31-5B98-4765-855F-0893E4439FF0}"/>
          </ac:picMkLst>
        </pc:picChg>
        <pc:picChg chg="del">
          <ac:chgData name="MANUEL ALBERTO GUEVARA  NAJARRO" userId="dc0839a7-ef25-445d-88fe-29223dfab4a5" providerId="ADAL" clId="{259FC2C2-9211-4192-B033-2AED3B37BC6B}" dt="2021-06-23T20:33:10.149" v="1936" actId="478"/>
          <ac:picMkLst>
            <pc:docMk/>
            <pc:sldMk cId="4066532655" sldId="585"/>
            <ac:picMk id="7" creationId="{90C7522F-18D3-4290-94BE-4B7D2B364283}"/>
          </ac:picMkLst>
        </pc:picChg>
        <pc:picChg chg="add mod">
          <ac:chgData name="MANUEL ALBERTO GUEVARA  NAJARRO" userId="dc0839a7-ef25-445d-88fe-29223dfab4a5" providerId="ADAL" clId="{259FC2C2-9211-4192-B033-2AED3B37BC6B}" dt="2021-06-23T20:33:13.540" v="1938"/>
          <ac:picMkLst>
            <pc:docMk/>
            <pc:sldMk cId="4066532655" sldId="585"/>
            <ac:picMk id="9" creationId="{3EF6ED45-BDB6-47E9-88C9-EBFEEA0111CC}"/>
          </ac:picMkLst>
        </pc:picChg>
      </pc:sldChg>
      <pc:sldChg chg="add del ord">
        <pc:chgData name="MANUEL ALBERTO GUEVARA  NAJARRO" userId="dc0839a7-ef25-445d-88fe-29223dfab4a5" providerId="ADAL" clId="{259FC2C2-9211-4192-B033-2AED3B37BC6B}" dt="2021-06-29T16:53:36.271" v="2160"/>
        <pc:sldMkLst>
          <pc:docMk/>
          <pc:sldMk cId="963236813" sldId="621"/>
        </pc:sldMkLst>
      </pc:sldChg>
      <pc:sldChg chg="del">
        <pc:chgData name="MANUEL ALBERTO GUEVARA  NAJARRO" userId="dc0839a7-ef25-445d-88fe-29223dfab4a5" providerId="ADAL" clId="{259FC2C2-9211-4192-B033-2AED3B37BC6B}" dt="2021-06-21T19:56:18.129" v="379" actId="47"/>
        <pc:sldMkLst>
          <pc:docMk/>
          <pc:sldMk cId="3607512753" sldId="625"/>
        </pc:sldMkLst>
      </pc:sldChg>
      <pc:sldChg chg="addSp delSp modSp del mod">
        <pc:chgData name="MANUEL ALBERTO GUEVARA  NAJARRO" userId="dc0839a7-ef25-445d-88fe-29223dfab4a5" providerId="ADAL" clId="{259FC2C2-9211-4192-B033-2AED3B37BC6B}" dt="2021-06-23T22:06:14.028" v="2092" actId="47"/>
        <pc:sldMkLst>
          <pc:docMk/>
          <pc:sldMk cId="2874552648" sldId="626"/>
        </pc:sldMkLst>
        <pc:spChg chg="del">
          <ac:chgData name="MANUEL ALBERTO GUEVARA  NAJARRO" userId="dc0839a7-ef25-445d-88fe-29223dfab4a5" providerId="ADAL" clId="{259FC2C2-9211-4192-B033-2AED3B37BC6B}" dt="2021-06-21T19:49:18.850" v="132" actId="478"/>
          <ac:spMkLst>
            <pc:docMk/>
            <pc:sldMk cId="2874552648" sldId="626"/>
            <ac:spMk id="2" creationId="{CDAE26F3-17B7-3A45-84B2-3574E3E55628}"/>
          </ac:spMkLst>
        </pc:spChg>
        <pc:spChg chg="mod">
          <ac:chgData name="MANUEL ALBERTO GUEVARA  NAJARRO" userId="dc0839a7-ef25-445d-88fe-29223dfab4a5" providerId="ADAL" clId="{259FC2C2-9211-4192-B033-2AED3B37BC6B}" dt="2021-06-21T19:54:18.079" v="269" actId="313"/>
          <ac:spMkLst>
            <pc:docMk/>
            <pc:sldMk cId="2874552648" sldId="626"/>
            <ac:spMk id="3" creationId="{4AB43E85-BCAE-3E49-9568-7449B516A171}"/>
          </ac:spMkLst>
        </pc:spChg>
        <pc:spChg chg="del">
          <ac:chgData name="MANUEL ALBERTO GUEVARA  NAJARRO" userId="dc0839a7-ef25-445d-88fe-29223dfab4a5" providerId="ADAL" clId="{259FC2C2-9211-4192-B033-2AED3B37BC6B}" dt="2021-06-21T19:49:18.850" v="132" actId="478"/>
          <ac:spMkLst>
            <pc:docMk/>
            <pc:sldMk cId="2874552648" sldId="626"/>
            <ac:spMk id="5" creationId="{07CF08E0-057C-4680-A906-0754EA432F0A}"/>
          </ac:spMkLst>
        </pc:spChg>
        <pc:spChg chg="add del mod">
          <ac:chgData name="MANUEL ALBERTO GUEVARA  NAJARRO" userId="dc0839a7-ef25-445d-88fe-29223dfab4a5" providerId="ADAL" clId="{259FC2C2-9211-4192-B033-2AED3B37BC6B}" dt="2021-06-21T19:49:36.790" v="133" actId="478"/>
          <ac:spMkLst>
            <pc:docMk/>
            <pc:sldMk cId="2874552648" sldId="626"/>
            <ac:spMk id="8" creationId="{B6FF15EC-287D-4857-B260-D34B2AF055D3}"/>
          </ac:spMkLst>
        </pc:spChg>
        <pc:spChg chg="add del mod">
          <ac:chgData name="MANUEL ALBERTO GUEVARA  NAJARRO" userId="dc0839a7-ef25-445d-88fe-29223dfab4a5" providerId="ADAL" clId="{259FC2C2-9211-4192-B033-2AED3B37BC6B}" dt="2021-06-21T19:49:36.790" v="133" actId="478"/>
          <ac:spMkLst>
            <pc:docMk/>
            <pc:sldMk cId="2874552648" sldId="626"/>
            <ac:spMk id="10" creationId="{D09B5315-9B0D-4A52-A4F2-204907BE7909}"/>
          </ac:spMkLst>
        </pc:spChg>
        <pc:spChg chg="add del mod topLvl">
          <ac:chgData name="MANUEL ALBERTO GUEVARA  NAJARRO" userId="dc0839a7-ef25-445d-88fe-29223dfab4a5" providerId="ADAL" clId="{259FC2C2-9211-4192-B033-2AED3B37BC6B}" dt="2021-06-21T19:51:56.109" v="154" actId="478"/>
          <ac:spMkLst>
            <pc:docMk/>
            <pc:sldMk cId="2874552648" sldId="626"/>
            <ac:spMk id="11" creationId="{F1DDB017-3D62-4A16-BD89-9704A1F2075E}"/>
          </ac:spMkLst>
        </pc:spChg>
        <pc:spChg chg="add mod">
          <ac:chgData name="MANUEL ALBERTO GUEVARA  NAJARRO" userId="dc0839a7-ef25-445d-88fe-29223dfab4a5" providerId="ADAL" clId="{259FC2C2-9211-4192-B033-2AED3B37BC6B}" dt="2021-06-21T19:54:15.299" v="267" actId="1038"/>
          <ac:spMkLst>
            <pc:docMk/>
            <pc:sldMk cId="2874552648" sldId="626"/>
            <ac:spMk id="12" creationId="{FF210FD0-0DDB-4112-904F-D9EB6F712E86}"/>
          </ac:spMkLst>
        </pc:spChg>
        <pc:spChg chg="add mod">
          <ac:chgData name="MANUEL ALBERTO GUEVARA  NAJARRO" userId="dc0839a7-ef25-445d-88fe-29223dfab4a5" providerId="ADAL" clId="{259FC2C2-9211-4192-B033-2AED3B37BC6B}" dt="2021-06-21T19:49:49.205" v="138" actId="164"/>
          <ac:spMkLst>
            <pc:docMk/>
            <pc:sldMk cId="2874552648" sldId="626"/>
            <ac:spMk id="13" creationId="{56CFCD75-5741-4EBC-9CFE-77A5807F28F4}"/>
          </ac:spMkLst>
        </pc:spChg>
        <pc:spChg chg="mod">
          <ac:chgData name="MANUEL ALBERTO GUEVARA  NAJARRO" userId="dc0839a7-ef25-445d-88fe-29223dfab4a5" providerId="ADAL" clId="{259FC2C2-9211-4192-B033-2AED3B37BC6B}" dt="2021-06-21T19:52:55.455" v="179" actId="207"/>
          <ac:spMkLst>
            <pc:docMk/>
            <pc:sldMk cId="2874552648" sldId="626"/>
            <ac:spMk id="19" creationId="{7CD6864F-AA9A-4513-8D15-C56B1C549571}"/>
          </ac:spMkLst>
        </pc:spChg>
        <pc:spChg chg="mod">
          <ac:chgData name="MANUEL ALBERTO GUEVARA  NAJARRO" userId="dc0839a7-ef25-445d-88fe-29223dfab4a5" providerId="ADAL" clId="{259FC2C2-9211-4192-B033-2AED3B37BC6B}" dt="2021-06-21T19:53:08.239" v="180" actId="207"/>
          <ac:spMkLst>
            <pc:docMk/>
            <pc:sldMk cId="2874552648" sldId="626"/>
            <ac:spMk id="24" creationId="{80B8BDEE-8A07-474C-A3E6-669FFAC83982}"/>
          </ac:spMkLst>
        </pc:spChg>
        <pc:spChg chg="add mod">
          <ac:chgData name="MANUEL ALBERTO GUEVARA  NAJARRO" userId="dc0839a7-ef25-445d-88fe-29223dfab4a5" providerId="ADAL" clId="{259FC2C2-9211-4192-B033-2AED3B37BC6B}" dt="2021-06-21T19:54:15.299" v="267" actId="1038"/>
          <ac:spMkLst>
            <pc:docMk/>
            <pc:sldMk cId="2874552648" sldId="626"/>
            <ac:spMk id="26" creationId="{39C9FD92-BAF0-4056-BED6-0B24EA44C70A}"/>
          </ac:spMkLst>
        </pc:spChg>
        <pc:spChg chg="add mod">
          <ac:chgData name="MANUEL ALBERTO GUEVARA  NAJARRO" userId="dc0839a7-ef25-445d-88fe-29223dfab4a5" providerId="ADAL" clId="{259FC2C2-9211-4192-B033-2AED3B37BC6B}" dt="2021-06-21T19:54:15.299" v="267" actId="1038"/>
          <ac:spMkLst>
            <pc:docMk/>
            <pc:sldMk cId="2874552648" sldId="626"/>
            <ac:spMk id="27" creationId="{3755AB7E-52FE-4832-83EC-DE58DF84EFCA}"/>
          </ac:spMkLst>
        </pc:spChg>
        <pc:grpChg chg="add mod">
          <ac:chgData name="MANUEL ALBERTO GUEVARA  NAJARRO" userId="dc0839a7-ef25-445d-88fe-29223dfab4a5" providerId="ADAL" clId="{259FC2C2-9211-4192-B033-2AED3B37BC6B}" dt="2021-06-21T19:54:15.299" v="267" actId="1038"/>
          <ac:grpSpMkLst>
            <pc:docMk/>
            <pc:sldMk cId="2874552648" sldId="626"/>
            <ac:grpSpMk id="16" creationId="{4D3C6ADD-D709-42E0-8091-175711AD90D3}"/>
          </ac:grpSpMkLst>
        </pc:grpChg>
        <pc:grpChg chg="add del mod">
          <ac:chgData name="MANUEL ALBERTO GUEVARA  NAJARRO" userId="dc0839a7-ef25-445d-88fe-29223dfab4a5" providerId="ADAL" clId="{259FC2C2-9211-4192-B033-2AED3B37BC6B}" dt="2021-06-21T19:50:25.849" v="147" actId="165"/>
          <ac:grpSpMkLst>
            <pc:docMk/>
            <pc:sldMk cId="2874552648" sldId="626"/>
            <ac:grpSpMk id="17" creationId="{71C2767B-666C-4A14-8532-B8D7E7AD9A46}"/>
          </ac:grpSpMkLst>
        </pc:grpChg>
        <pc:grpChg chg="add mod">
          <ac:chgData name="MANUEL ALBERTO GUEVARA  NAJARRO" userId="dc0839a7-ef25-445d-88fe-29223dfab4a5" providerId="ADAL" clId="{259FC2C2-9211-4192-B033-2AED3B37BC6B}" dt="2021-06-21T19:54:15.299" v="267" actId="1038"/>
          <ac:grpSpMkLst>
            <pc:docMk/>
            <pc:sldMk cId="2874552648" sldId="626"/>
            <ac:grpSpMk id="18" creationId="{BA54A8C7-C645-4DC5-9243-58DC9EA58C3E}"/>
          </ac:grpSpMkLst>
        </pc:grpChg>
        <pc:grpChg chg="add mod">
          <ac:chgData name="MANUEL ALBERTO GUEVARA  NAJARRO" userId="dc0839a7-ef25-445d-88fe-29223dfab4a5" providerId="ADAL" clId="{259FC2C2-9211-4192-B033-2AED3B37BC6B}" dt="2021-06-21T19:54:15.299" v="267" actId="1038"/>
          <ac:grpSpMkLst>
            <pc:docMk/>
            <pc:sldMk cId="2874552648" sldId="626"/>
            <ac:grpSpMk id="23" creationId="{A096AB19-1E40-43DE-BC1D-9BAB0C2EEBF9}"/>
          </ac:grpSpMkLst>
        </pc:grpChg>
        <pc:graphicFrameChg chg="add del mod topLvl modGraphic">
          <ac:chgData name="MANUEL ALBERTO GUEVARA  NAJARRO" userId="dc0839a7-ef25-445d-88fe-29223dfab4a5" providerId="ADAL" clId="{259FC2C2-9211-4192-B033-2AED3B37BC6B}" dt="2021-06-21T19:50:43.070" v="153" actId="478"/>
          <ac:graphicFrameMkLst>
            <pc:docMk/>
            <pc:sldMk cId="2874552648" sldId="626"/>
            <ac:graphicFrameMk id="15" creationId="{D578E052-0DFF-4C80-98F5-2558DBC4C43B}"/>
          </ac:graphicFrameMkLst>
        </pc:graphicFrameChg>
        <pc:picChg chg="del">
          <ac:chgData name="MANUEL ALBERTO GUEVARA  NAJARRO" userId="dc0839a7-ef25-445d-88fe-29223dfab4a5" providerId="ADAL" clId="{259FC2C2-9211-4192-B033-2AED3B37BC6B}" dt="2021-06-21T19:49:18.850" v="132" actId="478"/>
          <ac:picMkLst>
            <pc:docMk/>
            <pc:sldMk cId="2874552648" sldId="626"/>
            <ac:picMk id="7" creationId="{90C7522F-18D3-4290-94BE-4B7D2B364283}"/>
          </ac:picMkLst>
        </pc:picChg>
        <pc:picChg chg="add mod modCrop">
          <ac:chgData name="MANUEL ALBERTO GUEVARA  NAJARRO" userId="dc0839a7-ef25-445d-88fe-29223dfab4a5" providerId="ADAL" clId="{259FC2C2-9211-4192-B033-2AED3B37BC6B}" dt="2021-06-21T19:52:46.430" v="178" actId="14100"/>
          <ac:picMkLst>
            <pc:docMk/>
            <pc:sldMk cId="2874552648" sldId="626"/>
            <ac:picMk id="14" creationId="{160A5C21-601C-42A3-A44A-328E1234E45A}"/>
          </ac:picMkLst>
        </pc:picChg>
        <pc:picChg chg="mod">
          <ac:chgData name="MANUEL ALBERTO GUEVARA  NAJARRO" userId="dc0839a7-ef25-445d-88fe-29223dfab4a5" providerId="ADAL" clId="{259FC2C2-9211-4192-B033-2AED3B37BC6B}" dt="2021-06-21T19:52:25.529" v="162" actId="14826"/>
          <ac:picMkLst>
            <pc:docMk/>
            <pc:sldMk cId="2874552648" sldId="626"/>
            <ac:picMk id="20" creationId="{3DBDCC46-3B6D-4254-98BE-5A3FC74C3A49}"/>
          </ac:picMkLst>
        </pc:picChg>
        <pc:picChg chg="add del">
          <ac:chgData name="MANUEL ALBERTO GUEVARA  NAJARRO" userId="dc0839a7-ef25-445d-88fe-29223dfab4a5" providerId="ADAL" clId="{259FC2C2-9211-4192-B033-2AED3B37BC6B}" dt="2021-06-21T19:50:19.750" v="146"/>
          <ac:picMkLst>
            <pc:docMk/>
            <pc:sldMk cId="2874552648" sldId="626"/>
            <ac:picMk id="21" creationId="{7279C32C-2EE0-4058-8C98-61D295909463}"/>
          </ac:picMkLst>
        </pc:picChg>
        <pc:picChg chg="add del mod">
          <ac:chgData name="MANUEL ALBERTO GUEVARA  NAJARRO" userId="dc0839a7-ef25-445d-88fe-29223dfab4a5" providerId="ADAL" clId="{259FC2C2-9211-4192-B033-2AED3B37BC6B}" dt="2021-06-21T19:50:39.250" v="152" actId="478"/>
          <ac:picMkLst>
            <pc:docMk/>
            <pc:sldMk cId="2874552648" sldId="626"/>
            <ac:picMk id="22" creationId="{7F5CE49F-0D0F-4F77-9042-458CAB5BFC00}"/>
          </ac:picMkLst>
        </pc:picChg>
        <pc:picChg chg="mod">
          <ac:chgData name="MANUEL ALBERTO GUEVARA  NAJARRO" userId="dc0839a7-ef25-445d-88fe-29223dfab4a5" providerId="ADAL" clId="{259FC2C2-9211-4192-B033-2AED3B37BC6B}" dt="2021-06-21T19:51:58.210" v="155"/>
          <ac:picMkLst>
            <pc:docMk/>
            <pc:sldMk cId="2874552648" sldId="626"/>
            <ac:picMk id="25" creationId="{A27B44C3-4970-4B00-AE75-7C9B0AB09643}"/>
          </ac:picMkLst>
        </pc:picChg>
      </pc:sldChg>
      <pc:sldChg chg="addSp delSp modSp del mod">
        <pc:chgData name="MANUEL ALBERTO GUEVARA  NAJARRO" userId="dc0839a7-ef25-445d-88fe-29223dfab4a5" providerId="ADAL" clId="{259FC2C2-9211-4192-B033-2AED3B37BC6B}" dt="2021-06-23T22:06:14.028" v="2092" actId="47"/>
        <pc:sldMkLst>
          <pc:docMk/>
          <pc:sldMk cId="2932305907" sldId="630"/>
        </pc:sldMkLst>
        <pc:spChg chg="mod">
          <ac:chgData name="MANUEL ALBERTO GUEVARA  NAJARRO" userId="dc0839a7-ef25-445d-88fe-29223dfab4a5" providerId="ADAL" clId="{259FC2C2-9211-4192-B033-2AED3B37BC6B}" dt="2021-06-21T19:56:27.039" v="380"/>
          <ac:spMkLst>
            <pc:docMk/>
            <pc:sldMk cId="2932305907" sldId="630"/>
            <ac:spMk id="3" creationId="{4AB43E85-BCAE-3E49-9568-7449B516A171}"/>
          </ac:spMkLst>
        </pc:spChg>
        <pc:spChg chg="add del mod">
          <ac:chgData name="MANUEL ALBERTO GUEVARA  NAJARRO" userId="dc0839a7-ef25-445d-88fe-29223dfab4a5" providerId="ADAL" clId="{259FC2C2-9211-4192-B033-2AED3B37BC6B}" dt="2021-06-21T20:02:24.488" v="389"/>
          <ac:spMkLst>
            <pc:docMk/>
            <pc:sldMk cId="2932305907" sldId="630"/>
            <ac:spMk id="16" creationId="{14A4F753-1AC8-485A-90B4-AFA8CB881AF0}"/>
          </ac:spMkLst>
        </pc:spChg>
        <pc:spChg chg="add del mod">
          <ac:chgData name="MANUEL ALBERTO GUEVARA  NAJARRO" userId="dc0839a7-ef25-445d-88fe-29223dfab4a5" providerId="ADAL" clId="{259FC2C2-9211-4192-B033-2AED3B37BC6B}" dt="2021-06-21T20:02:24.488" v="389"/>
          <ac:spMkLst>
            <pc:docMk/>
            <pc:sldMk cId="2932305907" sldId="630"/>
            <ac:spMk id="17" creationId="{58D1AADF-CE11-4915-8494-1D4B6BC09DCD}"/>
          </ac:spMkLst>
        </pc:spChg>
        <pc:spChg chg="add del mod">
          <ac:chgData name="MANUEL ALBERTO GUEVARA  NAJARRO" userId="dc0839a7-ef25-445d-88fe-29223dfab4a5" providerId="ADAL" clId="{259FC2C2-9211-4192-B033-2AED3B37BC6B}" dt="2021-06-21T20:02:24.488" v="389"/>
          <ac:spMkLst>
            <pc:docMk/>
            <pc:sldMk cId="2932305907" sldId="630"/>
            <ac:spMk id="18" creationId="{6C48BED0-0419-423E-AB6A-32D8F20479DD}"/>
          </ac:spMkLst>
        </pc:spChg>
        <pc:spChg chg="add del mod">
          <ac:chgData name="MANUEL ALBERTO GUEVARA  NAJARRO" userId="dc0839a7-ef25-445d-88fe-29223dfab4a5" providerId="ADAL" clId="{259FC2C2-9211-4192-B033-2AED3B37BC6B}" dt="2021-06-21T20:02:24.488" v="389"/>
          <ac:spMkLst>
            <pc:docMk/>
            <pc:sldMk cId="2932305907" sldId="630"/>
            <ac:spMk id="19" creationId="{85472778-0B7A-4798-8738-09D83F23B67D}"/>
          </ac:spMkLst>
        </pc:spChg>
        <pc:spChg chg="add del mod">
          <ac:chgData name="MANUEL ALBERTO GUEVARA  NAJARRO" userId="dc0839a7-ef25-445d-88fe-29223dfab4a5" providerId="ADAL" clId="{259FC2C2-9211-4192-B033-2AED3B37BC6B}" dt="2021-06-21T20:02:24.488" v="389"/>
          <ac:spMkLst>
            <pc:docMk/>
            <pc:sldMk cId="2932305907" sldId="630"/>
            <ac:spMk id="20" creationId="{FCD894F6-BA55-4D8B-8CAC-8AEF43204418}"/>
          </ac:spMkLst>
        </pc:spChg>
        <pc:spChg chg="mod">
          <ac:chgData name="MANUEL ALBERTO GUEVARA  NAJARRO" userId="dc0839a7-ef25-445d-88fe-29223dfab4a5" providerId="ADAL" clId="{259FC2C2-9211-4192-B033-2AED3B37BC6B}" dt="2021-06-21T20:07:50.046" v="658" actId="207"/>
          <ac:spMkLst>
            <pc:docMk/>
            <pc:sldMk cId="2932305907" sldId="630"/>
            <ac:spMk id="22" creationId="{BF3FDF2F-F7AB-461D-87BE-934867551DDF}"/>
          </ac:spMkLst>
        </pc:spChg>
        <pc:spChg chg="del mod">
          <ac:chgData name="MANUEL ALBERTO GUEVARA  NAJARRO" userId="dc0839a7-ef25-445d-88fe-29223dfab4a5" providerId="ADAL" clId="{259FC2C2-9211-4192-B033-2AED3B37BC6B}" dt="2021-06-21T20:05:10.658" v="547" actId="478"/>
          <ac:spMkLst>
            <pc:docMk/>
            <pc:sldMk cId="2932305907" sldId="630"/>
            <ac:spMk id="23" creationId="{F69E616D-B21A-4F48-A518-35BECE6DEE4B}"/>
          </ac:spMkLst>
        </pc:spChg>
        <pc:spChg chg="mod">
          <ac:chgData name="MANUEL ALBERTO GUEVARA  NAJARRO" userId="dc0839a7-ef25-445d-88fe-29223dfab4a5" providerId="ADAL" clId="{259FC2C2-9211-4192-B033-2AED3B37BC6B}" dt="2021-06-21T20:03:42.301" v="395" actId="165"/>
          <ac:spMkLst>
            <pc:docMk/>
            <pc:sldMk cId="2932305907" sldId="630"/>
            <ac:spMk id="24" creationId="{C65D9680-1C8B-442F-B024-022E64C27337}"/>
          </ac:spMkLst>
        </pc:spChg>
        <pc:spChg chg="mod">
          <ac:chgData name="MANUEL ALBERTO GUEVARA  NAJARRO" userId="dc0839a7-ef25-445d-88fe-29223dfab4a5" providerId="ADAL" clId="{259FC2C2-9211-4192-B033-2AED3B37BC6B}" dt="2021-06-21T20:03:42.301" v="395" actId="165"/>
          <ac:spMkLst>
            <pc:docMk/>
            <pc:sldMk cId="2932305907" sldId="630"/>
            <ac:spMk id="25" creationId="{9A778834-05B6-4026-A159-40A33756D19A}"/>
          </ac:spMkLst>
        </pc:spChg>
        <pc:spChg chg="mod">
          <ac:chgData name="MANUEL ALBERTO GUEVARA  NAJARRO" userId="dc0839a7-ef25-445d-88fe-29223dfab4a5" providerId="ADAL" clId="{259FC2C2-9211-4192-B033-2AED3B37BC6B}" dt="2021-06-21T20:05:06.738" v="545" actId="1037"/>
          <ac:spMkLst>
            <pc:docMk/>
            <pc:sldMk cId="2932305907" sldId="630"/>
            <ac:spMk id="26" creationId="{2B8A46FA-6E68-4597-94DF-42B00FBE8478}"/>
          </ac:spMkLst>
        </pc:spChg>
        <pc:spChg chg="del mod">
          <ac:chgData name="MANUEL ALBERTO GUEVARA  NAJARRO" userId="dc0839a7-ef25-445d-88fe-29223dfab4a5" providerId="ADAL" clId="{259FC2C2-9211-4192-B033-2AED3B37BC6B}" dt="2021-06-21T20:04:56.208" v="523" actId="478"/>
          <ac:spMkLst>
            <pc:docMk/>
            <pc:sldMk cId="2932305907" sldId="630"/>
            <ac:spMk id="27" creationId="{95C09116-CA3E-49F5-9FAD-716E1FC8C178}"/>
          </ac:spMkLst>
        </pc:spChg>
        <pc:spChg chg="mod">
          <ac:chgData name="MANUEL ALBERTO GUEVARA  NAJARRO" userId="dc0839a7-ef25-445d-88fe-29223dfab4a5" providerId="ADAL" clId="{259FC2C2-9211-4192-B033-2AED3B37BC6B}" dt="2021-06-21T20:03:42.301" v="395" actId="165"/>
          <ac:spMkLst>
            <pc:docMk/>
            <pc:sldMk cId="2932305907" sldId="630"/>
            <ac:spMk id="29" creationId="{A5633DEE-EC4B-4404-912B-D075D92D4ED1}"/>
          </ac:spMkLst>
        </pc:spChg>
        <pc:spChg chg="mod">
          <ac:chgData name="MANUEL ALBERTO GUEVARA  NAJARRO" userId="dc0839a7-ef25-445d-88fe-29223dfab4a5" providerId="ADAL" clId="{259FC2C2-9211-4192-B033-2AED3B37BC6B}" dt="2021-06-21T20:03:42.301" v="395" actId="165"/>
          <ac:spMkLst>
            <pc:docMk/>
            <pc:sldMk cId="2932305907" sldId="630"/>
            <ac:spMk id="30" creationId="{BA599A71-5B72-41B9-8EFB-C95F20662503}"/>
          </ac:spMkLst>
        </pc:spChg>
        <pc:spChg chg="mod">
          <ac:chgData name="MANUEL ALBERTO GUEVARA  NAJARRO" userId="dc0839a7-ef25-445d-88fe-29223dfab4a5" providerId="ADAL" clId="{259FC2C2-9211-4192-B033-2AED3B37BC6B}" dt="2021-06-21T20:03:42.301" v="395" actId="165"/>
          <ac:spMkLst>
            <pc:docMk/>
            <pc:sldMk cId="2932305907" sldId="630"/>
            <ac:spMk id="31" creationId="{A8D3455E-D73E-48C4-B62C-7DD1590966ED}"/>
          </ac:spMkLst>
        </pc:spChg>
        <pc:spChg chg="mod">
          <ac:chgData name="MANUEL ALBERTO GUEVARA  NAJARRO" userId="dc0839a7-ef25-445d-88fe-29223dfab4a5" providerId="ADAL" clId="{259FC2C2-9211-4192-B033-2AED3B37BC6B}" dt="2021-06-21T20:03:42.301" v="395" actId="165"/>
          <ac:spMkLst>
            <pc:docMk/>
            <pc:sldMk cId="2932305907" sldId="630"/>
            <ac:spMk id="32" creationId="{285713F8-2B6D-472E-90A9-B5D77045197F}"/>
          </ac:spMkLst>
        </pc:spChg>
        <pc:spChg chg="mod">
          <ac:chgData name="MANUEL ALBERTO GUEVARA  NAJARRO" userId="dc0839a7-ef25-445d-88fe-29223dfab4a5" providerId="ADAL" clId="{259FC2C2-9211-4192-B033-2AED3B37BC6B}" dt="2021-06-21T20:04:35.218" v="494" actId="790"/>
          <ac:spMkLst>
            <pc:docMk/>
            <pc:sldMk cId="2932305907" sldId="630"/>
            <ac:spMk id="33" creationId="{7EE0CEAB-DBE9-4DA3-8C0A-CADC992FE65D}"/>
          </ac:spMkLst>
        </pc:spChg>
        <pc:spChg chg="mod">
          <ac:chgData name="MANUEL ALBERTO GUEVARA  NAJARRO" userId="dc0839a7-ef25-445d-88fe-29223dfab4a5" providerId="ADAL" clId="{259FC2C2-9211-4192-B033-2AED3B37BC6B}" dt="2021-06-21T20:07:55.597" v="659" actId="207"/>
          <ac:spMkLst>
            <pc:docMk/>
            <pc:sldMk cId="2932305907" sldId="630"/>
            <ac:spMk id="35" creationId="{9ECC18B9-FBE4-408A-90E7-0FB07DDD589C}"/>
          </ac:spMkLst>
        </pc:spChg>
        <pc:spChg chg="mod">
          <ac:chgData name="MANUEL ALBERTO GUEVARA  NAJARRO" userId="dc0839a7-ef25-445d-88fe-29223dfab4a5" providerId="ADAL" clId="{259FC2C2-9211-4192-B033-2AED3B37BC6B}" dt="2021-06-21T20:09:41.217" v="819" actId="1037"/>
          <ac:spMkLst>
            <pc:docMk/>
            <pc:sldMk cId="2932305907" sldId="630"/>
            <ac:spMk id="36" creationId="{1983A7B0-0147-4593-81CA-6CFABD2340ED}"/>
          </ac:spMkLst>
        </pc:spChg>
        <pc:spChg chg="mod">
          <ac:chgData name="MANUEL ALBERTO GUEVARA  NAJARRO" userId="dc0839a7-ef25-445d-88fe-29223dfab4a5" providerId="ADAL" clId="{259FC2C2-9211-4192-B033-2AED3B37BC6B}" dt="2021-06-21T20:03:42.301" v="395" actId="165"/>
          <ac:spMkLst>
            <pc:docMk/>
            <pc:sldMk cId="2932305907" sldId="630"/>
            <ac:spMk id="37" creationId="{1BEFC7F3-2DD1-43C4-A58B-41D6A41F9355}"/>
          </ac:spMkLst>
        </pc:spChg>
        <pc:spChg chg="mod">
          <ac:chgData name="MANUEL ALBERTO GUEVARA  NAJARRO" userId="dc0839a7-ef25-445d-88fe-29223dfab4a5" providerId="ADAL" clId="{259FC2C2-9211-4192-B033-2AED3B37BC6B}" dt="2021-06-21T20:03:42.301" v="395" actId="165"/>
          <ac:spMkLst>
            <pc:docMk/>
            <pc:sldMk cId="2932305907" sldId="630"/>
            <ac:spMk id="38" creationId="{5B90A5C4-FD4F-48B5-8A54-03D111BA2C03}"/>
          </ac:spMkLst>
        </pc:spChg>
        <pc:spChg chg="del">
          <ac:chgData name="MANUEL ALBERTO GUEVARA  NAJARRO" userId="dc0839a7-ef25-445d-88fe-29223dfab4a5" providerId="ADAL" clId="{259FC2C2-9211-4192-B033-2AED3B37BC6B}" dt="2021-06-21T19:56:30.499" v="381" actId="478"/>
          <ac:spMkLst>
            <pc:docMk/>
            <pc:sldMk cId="2932305907" sldId="630"/>
            <ac:spMk id="39" creationId="{ACC695CE-44CC-4B6E-A480-F9F483B6AB96}"/>
          </ac:spMkLst>
        </pc:spChg>
        <pc:spChg chg="del">
          <ac:chgData name="MANUEL ALBERTO GUEVARA  NAJARRO" userId="dc0839a7-ef25-445d-88fe-29223dfab4a5" providerId="ADAL" clId="{259FC2C2-9211-4192-B033-2AED3B37BC6B}" dt="2021-06-21T19:56:30.499" v="381" actId="478"/>
          <ac:spMkLst>
            <pc:docMk/>
            <pc:sldMk cId="2932305907" sldId="630"/>
            <ac:spMk id="40" creationId="{C355B0CF-6879-4060-9B65-E091EA5B23D9}"/>
          </ac:spMkLst>
        </pc:spChg>
        <pc:spChg chg="mod">
          <ac:chgData name="MANUEL ALBERTO GUEVARA  NAJARRO" userId="dc0839a7-ef25-445d-88fe-29223dfab4a5" providerId="ADAL" clId="{259FC2C2-9211-4192-B033-2AED3B37BC6B}" dt="2021-06-21T20:05:39.718" v="562" actId="20577"/>
          <ac:spMkLst>
            <pc:docMk/>
            <pc:sldMk cId="2932305907" sldId="630"/>
            <ac:spMk id="41" creationId="{08A73305-CD87-4A31-91FB-BA0678A4D2E9}"/>
          </ac:spMkLst>
        </pc:spChg>
        <pc:spChg chg="del">
          <ac:chgData name="MANUEL ALBERTO GUEVARA  NAJARRO" userId="dc0839a7-ef25-445d-88fe-29223dfab4a5" providerId="ADAL" clId="{259FC2C2-9211-4192-B033-2AED3B37BC6B}" dt="2021-06-21T19:56:30.499" v="381" actId="478"/>
          <ac:spMkLst>
            <pc:docMk/>
            <pc:sldMk cId="2932305907" sldId="630"/>
            <ac:spMk id="42" creationId="{E7D2B2B0-17C2-4943-8E20-4437192CAD2F}"/>
          </ac:spMkLst>
        </pc:spChg>
        <pc:spChg chg="del">
          <ac:chgData name="MANUEL ALBERTO GUEVARA  NAJARRO" userId="dc0839a7-ef25-445d-88fe-29223dfab4a5" providerId="ADAL" clId="{259FC2C2-9211-4192-B033-2AED3B37BC6B}" dt="2021-06-21T19:56:30.499" v="381" actId="478"/>
          <ac:spMkLst>
            <pc:docMk/>
            <pc:sldMk cId="2932305907" sldId="630"/>
            <ac:spMk id="43" creationId="{F924FD13-0A7D-416A-BA1A-CB3B19374B83}"/>
          </ac:spMkLst>
        </pc:spChg>
        <pc:spChg chg="add mod topLvl">
          <ac:chgData name="MANUEL ALBERTO GUEVARA  NAJARRO" userId="dc0839a7-ef25-445d-88fe-29223dfab4a5" providerId="ADAL" clId="{259FC2C2-9211-4192-B033-2AED3B37BC6B}" dt="2021-06-21T20:08:14.537" v="679" actId="1035"/>
          <ac:spMkLst>
            <pc:docMk/>
            <pc:sldMk cId="2932305907" sldId="630"/>
            <ac:spMk id="44" creationId="{E4F12F6E-E788-48E8-B3B7-DE4794D536B8}"/>
          </ac:spMkLst>
        </pc:spChg>
        <pc:spChg chg="del">
          <ac:chgData name="MANUEL ALBERTO GUEVARA  NAJARRO" userId="dc0839a7-ef25-445d-88fe-29223dfab4a5" providerId="ADAL" clId="{259FC2C2-9211-4192-B033-2AED3B37BC6B}" dt="2021-06-21T19:56:30.499" v="381" actId="478"/>
          <ac:spMkLst>
            <pc:docMk/>
            <pc:sldMk cId="2932305907" sldId="630"/>
            <ac:spMk id="45" creationId="{A11AFCFC-2540-47C6-B450-9F3938378212}"/>
          </ac:spMkLst>
        </pc:spChg>
        <pc:spChg chg="mod">
          <ac:chgData name="MANUEL ALBERTO GUEVARA  NAJARRO" userId="dc0839a7-ef25-445d-88fe-29223dfab4a5" providerId="ADAL" clId="{259FC2C2-9211-4192-B033-2AED3B37BC6B}" dt="2021-06-21T20:05:20.578" v="548"/>
          <ac:spMkLst>
            <pc:docMk/>
            <pc:sldMk cId="2932305907" sldId="630"/>
            <ac:spMk id="47" creationId="{18BC1B1E-EAFA-438F-A78A-DCDE244F0D76}"/>
          </ac:spMkLst>
        </pc:spChg>
        <pc:spChg chg="del">
          <ac:chgData name="MANUEL ALBERTO GUEVARA  NAJARRO" userId="dc0839a7-ef25-445d-88fe-29223dfab4a5" providerId="ADAL" clId="{259FC2C2-9211-4192-B033-2AED3B37BC6B}" dt="2021-06-21T19:56:30.499" v="381" actId="478"/>
          <ac:spMkLst>
            <pc:docMk/>
            <pc:sldMk cId="2932305907" sldId="630"/>
            <ac:spMk id="48" creationId="{623F76FC-39AA-46BA-9428-0000BF320917}"/>
          </ac:spMkLst>
        </pc:spChg>
        <pc:spChg chg="mod">
          <ac:chgData name="MANUEL ALBERTO GUEVARA  NAJARRO" userId="dc0839a7-ef25-445d-88fe-29223dfab4a5" providerId="ADAL" clId="{259FC2C2-9211-4192-B033-2AED3B37BC6B}" dt="2021-06-21T20:05:20.578" v="548"/>
          <ac:spMkLst>
            <pc:docMk/>
            <pc:sldMk cId="2932305907" sldId="630"/>
            <ac:spMk id="49" creationId="{73014376-CE87-41A9-87BB-18B9D1369975}"/>
          </ac:spMkLst>
        </pc:spChg>
        <pc:spChg chg="mod">
          <ac:chgData name="MANUEL ALBERTO GUEVARA  NAJARRO" userId="dc0839a7-ef25-445d-88fe-29223dfab4a5" providerId="ADAL" clId="{259FC2C2-9211-4192-B033-2AED3B37BC6B}" dt="2021-06-21T20:05:20.578" v="548"/>
          <ac:spMkLst>
            <pc:docMk/>
            <pc:sldMk cId="2932305907" sldId="630"/>
            <ac:spMk id="50" creationId="{47534C8E-F79B-4C15-909F-80F7B4C96CDA}"/>
          </ac:spMkLst>
        </pc:spChg>
        <pc:spChg chg="del">
          <ac:chgData name="MANUEL ALBERTO GUEVARA  NAJARRO" userId="dc0839a7-ef25-445d-88fe-29223dfab4a5" providerId="ADAL" clId="{259FC2C2-9211-4192-B033-2AED3B37BC6B}" dt="2021-06-21T19:56:30.499" v="381" actId="478"/>
          <ac:spMkLst>
            <pc:docMk/>
            <pc:sldMk cId="2932305907" sldId="630"/>
            <ac:spMk id="55" creationId="{44EFE15E-4CBC-4AC5-974A-C4C18972DD37}"/>
          </ac:spMkLst>
        </pc:spChg>
        <pc:spChg chg="del">
          <ac:chgData name="MANUEL ALBERTO GUEVARA  NAJARRO" userId="dc0839a7-ef25-445d-88fe-29223dfab4a5" providerId="ADAL" clId="{259FC2C2-9211-4192-B033-2AED3B37BC6B}" dt="2021-06-21T19:56:30.499" v="381" actId="478"/>
          <ac:spMkLst>
            <pc:docMk/>
            <pc:sldMk cId="2932305907" sldId="630"/>
            <ac:spMk id="56" creationId="{DAEE2C90-2FD8-4EA6-AA4D-843E87469421}"/>
          </ac:spMkLst>
        </pc:spChg>
        <pc:spChg chg="mod">
          <ac:chgData name="MANUEL ALBERTO GUEVARA  NAJARRO" userId="dc0839a7-ef25-445d-88fe-29223dfab4a5" providerId="ADAL" clId="{259FC2C2-9211-4192-B033-2AED3B37BC6B}" dt="2021-06-21T20:05:20.578" v="548"/>
          <ac:spMkLst>
            <pc:docMk/>
            <pc:sldMk cId="2932305907" sldId="630"/>
            <ac:spMk id="57" creationId="{66A2DC16-1660-4176-826D-FF3B3A101D68}"/>
          </ac:spMkLst>
        </pc:spChg>
        <pc:spChg chg="mod">
          <ac:chgData name="MANUEL ALBERTO GUEVARA  NAJARRO" userId="dc0839a7-ef25-445d-88fe-29223dfab4a5" providerId="ADAL" clId="{259FC2C2-9211-4192-B033-2AED3B37BC6B}" dt="2021-06-21T20:05:23.783" v="550"/>
          <ac:spMkLst>
            <pc:docMk/>
            <pc:sldMk cId="2932305907" sldId="630"/>
            <ac:spMk id="59" creationId="{FA5273B4-3226-4B1F-837E-A9495D7EB770}"/>
          </ac:spMkLst>
        </pc:spChg>
        <pc:spChg chg="mod">
          <ac:chgData name="MANUEL ALBERTO GUEVARA  NAJARRO" userId="dc0839a7-ef25-445d-88fe-29223dfab4a5" providerId="ADAL" clId="{259FC2C2-9211-4192-B033-2AED3B37BC6B}" dt="2021-06-21T20:05:23.783" v="550"/>
          <ac:spMkLst>
            <pc:docMk/>
            <pc:sldMk cId="2932305907" sldId="630"/>
            <ac:spMk id="60" creationId="{D06E1E1B-E7BA-4D5D-8BBD-A02AD3C3E89E}"/>
          </ac:spMkLst>
        </pc:spChg>
        <pc:spChg chg="mod">
          <ac:chgData name="MANUEL ALBERTO GUEVARA  NAJARRO" userId="dc0839a7-ef25-445d-88fe-29223dfab4a5" providerId="ADAL" clId="{259FC2C2-9211-4192-B033-2AED3B37BC6B}" dt="2021-06-21T20:05:23.783" v="550"/>
          <ac:spMkLst>
            <pc:docMk/>
            <pc:sldMk cId="2932305907" sldId="630"/>
            <ac:spMk id="61" creationId="{EF56AD47-C91E-40EA-875C-6352EF9431F6}"/>
          </ac:spMkLst>
        </pc:spChg>
        <pc:spChg chg="mod">
          <ac:chgData name="MANUEL ALBERTO GUEVARA  NAJARRO" userId="dc0839a7-ef25-445d-88fe-29223dfab4a5" providerId="ADAL" clId="{259FC2C2-9211-4192-B033-2AED3B37BC6B}" dt="2021-06-21T20:05:23.783" v="550"/>
          <ac:spMkLst>
            <pc:docMk/>
            <pc:sldMk cId="2932305907" sldId="630"/>
            <ac:spMk id="62" creationId="{0C67CF76-5B94-47E3-BBA0-887F074F7B2F}"/>
          </ac:spMkLst>
        </pc:spChg>
        <pc:spChg chg="mod">
          <ac:chgData name="MANUEL ALBERTO GUEVARA  NAJARRO" userId="dc0839a7-ef25-445d-88fe-29223dfab4a5" providerId="ADAL" clId="{259FC2C2-9211-4192-B033-2AED3B37BC6B}" dt="2021-06-21T20:05:55.574" v="591" actId="207"/>
          <ac:spMkLst>
            <pc:docMk/>
            <pc:sldMk cId="2932305907" sldId="630"/>
            <ac:spMk id="64" creationId="{92DF40F5-02D0-4F3F-B842-6FE59847AE77}"/>
          </ac:spMkLst>
        </pc:spChg>
        <pc:spChg chg="mod">
          <ac:chgData name="MANUEL ALBERTO GUEVARA  NAJARRO" userId="dc0839a7-ef25-445d-88fe-29223dfab4a5" providerId="ADAL" clId="{259FC2C2-9211-4192-B033-2AED3B37BC6B}" dt="2021-06-21T20:05:26.343" v="552"/>
          <ac:spMkLst>
            <pc:docMk/>
            <pc:sldMk cId="2932305907" sldId="630"/>
            <ac:spMk id="65" creationId="{B84E1C50-E2B6-4C58-8B58-A82C19CBD3CD}"/>
          </ac:spMkLst>
        </pc:spChg>
        <pc:spChg chg="mod">
          <ac:chgData name="MANUEL ALBERTO GUEVARA  NAJARRO" userId="dc0839a7-ef25-445d-88fe-29223dfab4a5" providerId="ADAL" clId="{259FC2C2-9211-4192-B033-2AED3B37BC6B}" dt="2021-06-21T20:05:26.343" v="552"/>
          <ac:spMkLst>
            <pc:docMk/>
            <pc:sldMk cId="2932305907" sldId="630"/>
            <ac:spMk id="66" creationId="{80ADDB60-0B4D-44C6-9113-9BC4530C9735}"/>
          </ac:spMkLst>
        </pc:spChg>
        <pc:spChg chg="mod">
          <ac:chgData name="MANUEL ALBERTO GUEVARA  NAJARRO" userId="dc0839a7-ef25-445d-88fe-29223dfab4a5" providerId="ADAL" clId="{259FC2C2-9211-4192-B033-2AED3B37BC6B}" dt="2021-06-21T20:06:06.107" v="592" actId="790"/>
          <ac:spMkLst>
            <pc:docMk/>
            <pc:sldMk cId="2932305907" sldId="630"/>
            <ac:spMk id="67" creationId="{1EB0B3F9-8BB3-401E-B9B3-5EEDF2312F45}"/>
          </ac:spMkLst>
        </pc:spChg>
        <pc:spChg chg="add del mod">
          <ac:chgData name="MANUEL ALBERTO GUEVARA  NAJARRO" userId="dc0839a7-ef25-445d-88fe-29223dfab4a5" providerId="ADAL" clId="{259FC2C2-9211-4192-B033-2AED3B37BC6B}" dt="2021-06-21T20:06:19.548" v="594"/>
          <ac:spMkLst>
            <pc:docMk/>
            <pc:sldMk cId="2932305907" sldId="630"/>
            <ac:spMk id="68" creationId="{3E38378B-AA60-42EF-B929-210606F986AA}"/>
          </ac:spMkLst>
        </pc:spChg>
        <pc:spChg chg="add del mod">
          <ac:chgData name="MANUEL ALBERTO GUEVARA  NAJARRO" userId="dc0839a7-ef25-445d-88fe-29223dfab4a5" providerId="ADAL" clId="{259FC2C2-9211-4192-B033-2AED3B37BC6B}" dt="2021-06-21T20:06:23.368" v="596"/>
          <ac:spMkLst>
            <pc:docMk/>
            <pc:sldMk cId="2932305907" sldId="630"/>
            <ac:spMk id="69" creationId="{4F2042D1-A021-4E12-B175-FD3641D8777E}"/>
          </ac:spMkLst>
        </pc:spChg>
        <pc:spChg chg="add del mod">
          <ac:chgData name="MANUEL ALBERTO GUEVARA  NAJARRO" userId="dc0839a7-ef25-445d-88fe-29223dfab4a5" providerId="ADAL" clId="{259FC2C2-9211-4192-B033-2AED3B37BC6B}" dt="2021-06-21T20:06:27.267" v="598"/>
          <ac:spMkLst>
            <pc:docMk/>
            <pc:sldMk cId="2932305907" sldId="630"/>
            <ac:spMk id="70" creationId="{0628C443-2EB4-4502-BBA9-D22E1F42CB43}"/>
          </ac:spMkLst>
        </pc:spChg>
        <pc:spChg chg="add del mod">
          <ac:chgData name="MANUEL ALBERTO GUEVARA  NAJARRO" userId="dc0839a7-ef25-445d-88fe-29223dfab4a5" providerId="ADAL" clId="{259FC2C2-9211-4192-B033-2AED3B37BC6B}" dt="2021-06-21T20:06:27.267" v="598"/>
          <ac:spMkLst>
            <pc:docMk/>
            <pc:sldMk cId="2932305907" sldId="630"/>
            <ac:spMk id="71" creationId="{BCCBFA00-456D-41F4-80A0-BF65CEB81DE1}"/>
          </ac:spMkLst>
        </pc:spChg>
        <pc:spChg chg="mod">
          <ac:chgData name="MANUEL ALBERTO GUEVARA  NAJARRO" userId="dc0839a7-ef25-445d-88fe-29223dfab4a5" providerId="ADAL" clId="{259FC2C2-9211-4192-B033-2AED3B37BC6B}" dt="2021-06-21T20:06:42.476" v="602" actId="207"/>
          <ac:spMkLst>
            <pc:docMk/>
            <pc:sldMk cId="2932305907" sldId="630"/>
            <ac:spMk id="73" creationId="{BEB5ADD1-4FCE-4137-9BBA-5B843399BBD0}"/>
          </ac:spMkLst>
        </pc:spChg>
        <pc:spChg chg="mod">
          <ac:chgData name="MANUEL ALBERTO GUEVARA  NAJARRO" userId="dc0839a7-ef25-445d-88fe-29223dfab4a5" providerId="ADAL" clId="{259FC2C2-9211-4192-B033-2AED3B37BC6B}" dt="2021-06-21T20:09:37.452" v="816" actId="1035"/>
          <ac:spMkLst>
            <pc:docMk/>
            <pc:sldMk cId="2932305907" sldId="630"/>
            <ac:spMk id="74" creationId="{73B8BAFC-F292-4EC7-BA73-C23C179BA980}"/>
          </ac:spMkLst>
        </pc:spChg>
        <pc:spChg chg="mod">
          <ac:chgData name="MANUEL ALBERTO GUEVARA  NAJARRO" userId="dc0839a7-ef25-445d-88fe-29223dfab4a5" providerId="ADAL" clId="{259FC2C2-9211-4192-B033-2AED3B37BC6B}" dt="2021-06-21T20:06:31.458" v="599"/>
          <ac:spMkLst>
            <pc:docMk/>
            <pc:sldMk cId="2932305907" sldId="630"/>
            <ac:spMk id="75" creationId="{E08D396B-D37B-4966-B7E4-53C4683DBB9B}"/>
          </ac:spMkLst>
        </pc:spChg>
        <pc:spChg chg="mod">
          <ac:chgData name="MANUEL ALBERTO GUEVARA  NAJARRO" userId="dc0839a7-ef25-445d-88fe-29223dfab4a5" providerId="ADAL" clId="{259FC2C2-9211-4192-B033-2AED3B37BC6B}" dt="2021-06-21T20:06:31.458" v="599"/>
          <ac:spMkLst>
            <pc:docMk/>
            <pc:sldMk cId="2932305907" sldId="630"/>
            <ac:spMk id="76" creationId="{21802DD3-DDD8-4D9A-8C60-719E1740392D}"/>
          </ac:spMkLst>
        </pc:spChg>
        <pc:spChg chg="mod">
          <ac:chgData name="MANUEL ALBERTO GUEVARA  NAJARRO" userId="dc0839a7-ef25-445d-88fe-29223dfab4a5" providerId="ADAL" clId="{259FC2C2-9211-4192-B033-2AED3B37BC6B}" dt="2021-06-21T20:07:12.748" v="656" actId="790"/>
          <ac:spMkLst>
            <pc:docMk/>
            <pc:sldMk cId="2932305907" sldId="630"/>
            <ac:spMk id="77" creationId="{48375546-F979-4E9E-94B3-4946D15FECFC}"/>
          </ac:spMkLst>
        </pc:spChg>
        <pc:spChg chg="mod">
          <ac:chgData name="MANUEL ALBERTO GUEVARA  NAJARRO" userId="dc0839a7-ef25-445d-88fe-29223dfab4a5" providerId="ADAL" clId="{259FC2C2-9211-4192-B033-2AED3B37BC6B}" dt="2021-06-21T20:09:26.587" v="812" actId="207"/>
          <ac:spMkLst>
            <pc:docMk/>
            <pc:sldMk cId="2932305907" sldId="630"/>
            <ac:spMk id="79" creationId="{F8B81FEC-7A7E-4DF5-A02C-8087300B82F6}"/>
          </ac:spMkLst>
        </pc:spChg>
        <pc:spChg chg="mod">
          <ac:chgData name="MANUEL ALBERTO GUEVARA  NAJARRO" userId="dc0839a7-ef25-445d-88fe-29223dfab4a5" providerId="ADAL" clId="{259FC2C2-9211-4192-B033-2AED3B37BC6B}" dt="2021-06-21T20:09:23.430" v="811" actId="207"/>
          <ac:spMkLst>
            <pc:docMk/>
            <pc:sldMk cId="2932305907" sldId="630"/>
            <ac:spMk id="80" creationId="{32F15BF8-3C81-4CF7-A634-D84FCC62F5F9}"/>
          </ac:spMkLst>
        </pc:spChg>
        <pc:spChg chg="mod">
          <ac:chgData name="MANUEL ALBERTO GUEVARA  NAJARRO" userId="dc0839a7-ef25-445d-88fe-29223dfab4a5" providerId="ADAL" clId="{259FC2C2-9211-4192-B033-2AED3B37BC6B}" dt="2021-06-21T20:09:23.430" v="811" actId="207"/>
          <ac:spMkLst>
            <pc:docMk/>
            <pc:sldMk cId="2932305907" sldId="630"/>
            <ac:spMk id="81" creationId="{28C2AE4A-C99C-4750-9BB0-921E121D916F}"/>
          </ac:spMkLst>
        </pc:spChg>
        <pc:spChg chg="mod">
          <ac:chgData name="MANUEL ALBERTO GUEVARA  NAJARRO" userId="dc0839a7-ef25-445d-88fe-29223dfab4a5" providerId="ADAL" clId="{259FC2C2-9211-4192-B033-2AED3B37BC6B}" dt="2021-06-21T20:09:33.970" v="814" actId="1038"/>
          <ac:spMkLst>
            <pc:docMk/>
            <pc:sldMk cId="2932305907" sldId="630"/>
            <ac:spMk id="82" creationId="{ED773A08-143E-4088-8FE0-3B6F0D42F617}"/>
          </ac:spMkLst>
        </pc:spChg>
        <pc:spChg chg="mod">
          <ac:chgData name="MANUEL ALBERTO GUEVARA  NAJARRO" userId="dc0839a7-ef25-445d-88fe-29223dfab4a5" providerId="ADAL" clId="{259FC2C2-9211-4192-B033-2AED3B37BC6B}" dt="2021-06-21T20:09:23.430" v="811" actId="207"/>
          <ac:spMkLst>
            <pc:docMk/>
            <pc:sldMk cId="2932305907" sldId="630"/>
            <ac:spMk id="83" creationId="{EEA324D1-C5A6-450E-B992-56CBC5A1B347}"/>
          </ac:spMkLst>
        </pc:spChg>
        <pc:grpChg chg="add del mod">
          <ac:chgData name="MANUEL ALBERTO GUEVARA  NAJARRO" userId="dc0839a7-ef25-445d-88fe-29223dfab4a5" providerId="ADAL" clId="{259FC2C2-9211-4192-B033-2AED3B37BC6B}" dt="2021-06-21T20:03:42.301" v="395" actId="165"/>
          <ac:grpSpMkLst>
            <pc:docMk/>
            <pc:sldMk cId="2932305907" sldId="630"/>
            <ac:grpSpMk id="2" creationId="{C129511E-5911-453D-B8F5-78F77B801A87}"/>
          </ac:grpSpMkLst>
        </pc:grpChg>
        <pc:grpChg chg="add mod topLvl">
          <ac:chgData name="MANUEL ALBERTO GUEVARA  NAJARRO" userId="dc0839a7-ef25-445d-88fe-29223dfab4a5" providerId="ADAL" clId="{259FC2C2-9211-4192-B033-2AED3B37BC6B}" dt="2021-06-21T20:08:14.537" v="679" actId="1035"/>
          <ac:grpSpMkLst>
            <pc:docMk/>
            <pc:sldMk cId="2932305907" sldId="630"/>
            <ac:grpSpMk id="21" creationId="{C0675A4E-B484-462E-A803-F393316E766E}"/>
          </ac:grpSpMkLst>
        </pc:grpChg>
        <pc:grpChg chg="add mod topLvl">
          <ac:chgData name="MANUEL ALBERTO GUEVARA  NAJARRO" userId="dc0839a7-ef25-445d-88fe-29223dfab4a5" providerId="ADAL" clId="{259FC2C2-9211-4192-B033-2AED3B37BC6B}" dt="2021-06-21T20:08:19.218" v="702" actId="1036"/>
          <ac:grpSpMkLst>
            <pc:docMk/>
            <pc:sldMk cId="2932305907" sldId="630"/>
            <ac:grpSpMk id="28" creationId="{B6165A04-D8CB-4B0F-8AD1-77BE8BEAC0BA}"/>
          </ac:grpSpMkLst>
        </pc:grpChg>
        <pc:grpChg chg="add mod topLvl">
          <ac:chgData name="MANUEL ALBERTO GUEVARA  NAJARRO" userId="dc0839a7-ef25-445d-88fe-29223dfab4a5" providerId="ADAL" clId="{259FC2C2-9211-4192-B033-2AED3B37BC6B}" dt="2021-06-21T20:09:47.887" v="824" actId="1035"/>
          <ac:grpSpMkLst>
            <pc:docMk/>
            <pc:sldMk cId="2932305907" sldId="630"/>
            <ac:grpSpMk id="34" creationId="{A1406A2D-D9B9-4DB6-8553-30DF21AC0E6C}"/>
          </ac:grpSpMkLst>
        </pc:grpChg>
        <pc:grpChg chg="add del mod">
          <ac:chgData name="MANUEL ALBERTO GUEVARA  NAJARRO" userId="dc0839a7-ef25-445d-88fe-29223dfab4a5" providerId="ADAL" clId="{259FC2C2-9211-4192-B033-2AED3B37BC6B}" dt="2021-06-21T20:05:23.083" v="549"/>
          <ac:grpSpMkLst>
            <pc:docMk/>
            <pc:sldMk cId="2932305907" sldId="630"/>
            <ac:grpSpMk id="46" creationId="{10F9D847-8971-4D4B-A08B-274E11ACA1E0}"/>
          </ac:grpSpMkLst>
        </pc:grpChg>
        <pc:grpChg chg="add del mod">
          <ac:chgData name="MANUEL ALBERTO GUEVARA  NAJARRO" userId="dc0839a7-ef25-445d-88fe-29223dfab4a5" providerId="ADAL" clId="{259FC2C2-9211-4192-B033-2AED3B37BC6B}" dt="2021-06-21T20:05:25.857" v="551"/>
          <ac:grpSpMkLst>
            <pc:docMk/>
            <pc:sldMk cId="2932305907" sldId="630"/>
            <ac:grpSpMk id="58" creationId="{9724BC4B-BAB9-4118-86F6-FA04A9C831BD}"/>
          </ac:grpSpMkLst>
        </pc:grpChg>
        <pc:grpChg chg="add mod">
          <ac:chgData name="MANUEL ALBERTO GUEVARA  NAJARRO" userId="dc0839a7-ef25-445d-88fe-29223dfab4a5" providerId="ADAL" clId="{259FC2C2-9211-4192-B033-2AED3B37BC6B}" dt="2021-06-21T20:08:27.320" v="755" actId="1036"/>
          <ac:grpSpMkLst>
            <pc:docMk/>
            <pc:sldMk cId="2932305907" sldId="630"/>
            <ac:grpSpMk id="63" creationId="{17D3F49E-F8B4-4CEC-8CBE-93FE5C3A6E09}"/>
          </ac:grpSpMkLst>
        </pc:grpChg>
        <pc:grpChg chg="add mod">
          <ac:chgData name="MANUEL ALBERTO GUEVARA  NAJARRO" userId="dc0839a7-ef25-445d-88fe-29223dfab4a5" providerId="ADAL" clId="{259FC2C2-9211-4192-B033-2AED3B37BC6B}" dt="2021-06-21T20:08:30.658" v="778" actId="1035"/>
          <ac:grpSpMkLst>
            <pc:docMk/>
            <pc:sldMk cId="2932305907" sldId="630"/>
            <ac:grpSpMk id="72" creationId="{9EC82CE8-0325-4CFE-BC82-331D5BECCDCB}"/>
          </ac:grpSpMkLst>
        </pc:grpChg>
        <pc:grpChg chg="add mod">
          <ac:chgData name="MANUEL ALBERTO GUEVARA  NAJARRO" userId="dc0839a7-ef25-445d-88fe-29223dfab4a5" providerId="ADAL" clId="{259FC2C2-9211-4192-B033-2AED3B37BC6B}" dt="2021-06-21T20:09:23.430" v="811" actId="207"/>
          <ac:grpSpMkLst>
            <pc:docMk/>
            <pc:sldMk cId="2932305907" sldId="630"/>
            <ac:grpSpMk id="78" creationId="{993D0D58-47E0-4F83-8F1F-8222CE993D0F}"/>
          </ac:grpSpMkLst>
        </pc:grpChg>
        <pc:picChg chg="del">
          <ac:chgData name="MANUEL ALBERTO GUEVARA  NAJARRO" userId="dc0839a7-ef25-445d-88fe-29223dfab4a5" providerId="ADAL" clId="{259FC2C2-9211-4192-B033-2AED3B37BC6B}" dt="2021-06-21T19:56:30.499" v="381" actId="478"/>
          <ac:picMkLst>
            <pc:docMk/>
            <pc:sldMk cId="2932305907" sldId="630"/>
            <ac:picMk id="51" creationId="{E01BF0BA-DEFA-4C51-9132-EBA48F500DF8}"/>
          </ac:picMkLst>
        </pc:picChg>
        <pc:picChg chg="del">
          <ac:chgData name="MANUEL ALBERTO GUEVARA  NAJARRO" userId="dc0839a7-ef25-445d-88fe-29223dfab4a5" providerId="ADAL" clId="{259FC2C2-9211-4192-B033-2AED3B37BC6B}" dt="2021-06-21T19:56:30.499" v="381" actId="478"/>
          <ac:picMkLst>
            <pc:docMk/>
            <pc:sldMk cId="2932305907" sldId="630"/>
            <ac:picMk id="52" creationId="{F3BAC3D1-176C-49EB-85CC-7901A855F4C6}"/>
          </ac:picMkLst>
        </pc:picChg>
        <pc:picChg chg="del">
          <ac:chgData name="MANUEL ALBERTO GUEVARA  NAJARRO" userId="dc0839a7-ef25-445d-88fe-29223dfab4a5" providerId="ADAL" clId="{259FC2C2-9211-4192-B033-2AED3B37BC6B}" dt="2021-06-21T19:56:30.499" v="381" actId="478"/>
          <ac:picMkLst>
            <pc:docMk/>
            <pc:sldMk cId="2932305907" sldId="630"/>
            <ac:picMk id="53" creationId="{5F227B4B-07E1-4668-A411-9B42DAA84F10}"/>
          </ac:picMkLst>
        </pc:picChg>
        <pc:picChg chg="del">
          <ac:chgData name="MANUEL ALBERTO GUEVARA  NAJARRO" userId="dc0839a7-ef25-445d-88fe-29223dfab4a5" providerId="ADAL" clId="{259FC2C2-9211-4192-B033-2AED3B37BC6B}" dt="2021-06-21T19:56:30.499" v="381" actId="478"/>
          <ac:picMkLst>
            <pc:docMk/>
            <pc:sldMk cId="2932305907" sldId="630"/>
            <ac:picMk id="54" creationId="{54CC9A94-2017-4422-9D43-845757D632B2}"/>
          </ac:picMkLst>
        </pc:picChg>
      </pc:sldChg>
      <pc:sldChg chg="addSp delSp modSp new del mod modClrScheme chgLayout">
        <pc:chgData name="MANUEL ALBERTO GUEVARA  NAJARRO" userId="dc0839a7-ef25-445d-88fe-29223dfab4a5" providerId="ADAL" clId="{259FC2C2-9211-4192-B033-2AED3B37BC6B}" dt="2021-06-21T20:12:47.037" v="835" actId="47"/>
        <pc:sldMkLst>
          <pc:docMk/>
          <pc:sldMk cId="435558813" sldId="631"/>
        </pc:sldMkLst>
        <pc:spChg chg="del">
          <ac:chgData name="MANUEL ALBERTO GUEVARA  NAJARRO" userId="dc0839a7-ef25-445d-88fe-29223dfab4a5" providerId="ADAL" clId="{259FC2C2-9211-4192-B033-2AED3B37BC6B}" dt="2021-06-21T20:10:18.171" v="825" actId="700"/>
          <ac:spMkLst>
            <pc:docMk/>
            <pc:sldMk cId="435558813" sldId="631"/>
            <ac:spMk id="2" creationId="{DA9CD40E-5E46-4B09-94AD-18A79E0E38AE}"/>
          </ac:spMkLst>
        </pc:spChg>
        <pc:spChg chg="del">
          <ac:chgData name="MANUEL ALBERTO GUEVARA  NAJARRO" userId="dc0839a7-ef25-445d-88fe-29223dfab4a5" providerId="ADAL" clId="{259FC2C2-9211-4192-B033-2AED3B37BC6B}" dt="2021-06-21T20:10:18.171" v="825" actId="700"/>
          <ac:spMkLst>
            <pc:docMk/>
            <pc:sldMk cId="435558813" sldId="631"/>
            <ac:spMk id="3" creationId="{226E2E7D-076C-4E17-B709-544602867A63}"/>
          </ac:spMkLst>
        </pc:spChg>
        <pc:spChg chg="del">
          <ac:chgData name="MANUEL ALBERTO GUEVARA  NAJARRO" userId="dc0839a7-ef25-445d-88fe-29223dfab4a5" providerId="ADAL" clId="{259FC2C2-9211-4192-B033-2AED3B37BC6B}" dt="2021-06-21T20:10:18.171" v="825" actId="700"/>
          <ac:spMkLst>
            <pc:docMk/>
            <pc:sldMk cId="435558813" sldId="631"/>
            <ac:spMk id="4" creationId="{CE890CE7-78B6-42B2-8423-FC845847ECCE}"/>
          </ac:spMkLst>
        </pc:spChg>
        <pc:spChg chg="add del mod">
          <ac:chgData name="MANUEL ALBERTO GUEVARA  NAJARRO" userId="dc0839a7-ef25-445d-88fe-29223dfab4a5" providerId="ADAL" clId="{259FC2C2-9211-4192-B033-2AED3B37BC6B}" dt="2021-06-21T20:10:19.362" v="826" actId="478"/>
          <ac:spMkLst>
            <pc:docMk/>
            <pc:sldMk cId="435558813" sldId="631"/>
            <ac:spMk id="5" creationId="{7CD99E81-3000-4B2C-B122-74A16A68414D}"/>
          </ac:spMkLst>
        </pc:spChg>
      </pc:sldChg>
      <pc:sldChg chg="del">
        <pc:chgData name="MANUEL ALBERTO GUEVARA  NAJARRO" userId="dc0839a7-ef25-445d-88fe-29223dfab4a5" providerId="ADAL" clId="{259FC2C2-9211-4192-B033-2AED3B37BC6B}" dt="2021-06-21T20:01:50.978" v="382" actId="47"/>
        <pc:sldMkLst>
          <pc:docMk/>
          <pc:sldMk cId="1094214726" sldId="631"/>
        </pc:sldMkLst>
      </pc:sldChg>
      <pc:sldChg chg="new del">
        <pc:chgData name="MANUEL ALBERTO GUEVARA  NAJARRO" userId="dc0839a7-ef25-445d-88fe-29223dfab4a5" providerId="ADAL" clId="{259FC2C2-9211-4192-B033-2AED3B37BC6B}" dt="2021-06-21T20:33:27.584" v="1343" actId="47"/>
        <pc:sldMkLst>
          <pc:docMk/>
          <pc:sldMk cId="961587639" sldId="632"/>
        </pc:sldMkLst>
      </pc:sldChg>
      <pc:sldChg chg="modSp add del mod">
        <pc:chgData name="MANUEL ALBERTO GUEVARA  NAJARRO" userId="dc0839a7-ef25-445d-88fe-29223dfab4a5" providerId="ADAL" clId="{259FC2C2-9211-4192-B033-2AED3B37BC6B}" dt="2021-06-29T16:53:06.800" v="2157" actId="1076"/>
        <pc:sldMkLst>
          <pc:docMk/>
          <pc:sldMk cId="1889000168" sldId="632"/>
        </pc:sldMkLst>
        <pc:spChg chg="mod">
          <ac:chgData name="MANUEL ALBERTO GUEVARA  NAJARRO" userId="dc0839a7-ef25-445d-88fe-29223dfab4a5" providerId="ADAL" clId="{259FC2C2-9211-4192-B033-2AED3B37BC6B}" dt="2021-06-29T16:53:06.800" v="2157" actId="1076"/>
          <ac:spMkLst>
            <pc:docMk/>
            <pc:sldMk cId="1889000168" sldId="632"/>
            <ac:spMk id="5" creationId="{5ECE236A-6C3C-46E8-A81F-7846D7B4570C}"/>
          </ac:spMkLst>
        </pc:spChg>
        <pc:spChg chg="mod">
          <ac:chgData name="MANUEL ALBERTO GUEVARA  NAJARRO" userId="dc0839a7-ef25-445d-88fe-29223dfab4a5" providerId="ADAL" clId="{259FC2C2-9211-4192-B033-2AED3B37BC6B}" dt="2021-06-29T16:52:26.072" v="2147" actId="1076"/>
          <ac:spMkLst>
            <pc:docMk/>
            <pc:sldMk cId="1889000168" sldId="632"/>
            <ac:spMk id="6" creationId="{62B8E1A4-E755-4E07-B436-48B0481D7B00}"/>
          </ac:spMkLst>
        </pc:spChg>
        <pc:picChg chg="mod modCrop">
          <ac:chgData name="MANUEL ALBERTO GUEVARA  NAJARRO" userId="dc0839a7-ef25-445d-88fe-29223dfab4a5" providerId="ADAL" clId="{259FC2C2-9211-4192-B033-2AED3B37BC6B}" dt="2021-06-29T16:53:03.280" v="2156" actId="1076"/>
          <ac:picMkLst>
            <pc:docMk/>
            <pc:sldMk cId="1889000168" sldId="632"/>
            <ac:picMk id="10" creationId="{F715C18E-F8C5-4C70-9752-8EDE5E424121}"/>
          </ac:picMkLst>
        </pc:picChg>
      </pc:sldChg>
      <pc:sldChg chg="new del">
        <pc:chgData name="MANUEL ALBERTO GUEVARA  NAJARRO" userId="dc0839a7-ef25-445d-88fe-29223dfab4a5" providerId="ADAL" clId="{259FC2C2-9211-4192-B033-2AED3B37BC6B}" dt="2021-06-21T20:33:27.584" v="1343" actId="47"/>
        <pc:sldMkLst>
          <pc:docMk/>
          <pc:sldMk cId="1212467730" sldId="633"/>
        </pc:sldMkLst>
      </pc:sldChg>
      <pc:sldChg chg="add del">
        <pc:chgData name="MANUEL ALBERTO GUEVARA  NAJARRO" userId="dc0839a7-ef25-445d-88fe-29223dfab4a5" providerId="ADAL" clId="{259FC2C2-9211-4192-B033-2AED3B37BC6B}" dt="2021-06-23T22:06:17.309" v="2093" actId="22"/>
        <pc:sldMkLst>
          <pc:docMk/>
          <pc:sldMk cId="0" sldId="634"/>
        </pc:sldMkLst>
      </pc:sldChg>
      <pc:sldChg chg="new del">
        <pc:chgData name="MANUEL ALBERTO GUEVARA  NAJARRO" userId="dc0839a7-ef25-445d-88fe-29223dfab4a5" providerId="ADAL" clId="{259FC2C2-9211-4192-B033-2AED3B37BC6B}" dt="2021-06-21T20:33:27.584" v="1343" actId="47"/>
        <pc:sldMkLst>
          <pc:docMk/>
          <pc:sldMk cId="59138825" sldId="634"/>
        </pc:sldMkLst>
      </pc:sldChg>
      <pc:sldChg chg="del">
        <pc:chgData name="MANUEL ALBERTO GUEVARA  NAJARRO" userId="dc0839a7-ef25-445d-88fe-29223dfab4a5" providerId="ADAL" clId="{259FC2C2-9211-4192-B033-2AED3B37BC6B}" dt="2021-06-21T19:48:51.640" v="81" actId="47"/>
        <pc:sldMkLst>
          <pc:docMk/>
          <pc:sldMk cId="105623066" sldId="635"/>
        </pc:sldMkLst>
      </pc:sldChg>
      <pc:sldChg chg="addSp delSp modSp add del mod delAnim modAnim">
        <pc:chgData name="MANUEL ALBERTO GUEVARA  NAJARRO" userId="dc0839a7-ef25-445d-88fe-29223dfab4a5" providerId="ADAL" clId="{259FC2C2-9211-4192-B033-2AED3B37BC6B}" dt="2021-06-23T20:42:04.519" v="2090" actId="47"/>
        <pc:sldMkLst>
          <pc:docMk/>
          <pc:sldMk cId="396948487" sldId="635"/>
        </pc:sldMkLst>
        <pc:spChg chg="del">
          <ac:chgData name="MANUEL ALBERTO GUEVARA  NAJARRO" userId="dc0839a7-ef25-445d-88fe-29223dfab4a5" providerId="ADAL" clId="{259FC2C2-9211-4192-B033-2AED3B37BC6B}" dt="2021-06-21T20:13:08.137" v="858" actId="478"/>
          <ac:spMkLst>
            <pc:docMk/>
            <pc:sldMk cId="396948487" sldId="635"/>
            <ac:spMk id="5" creationId="{D651998B-C8ED-48D9-9CED-5DDC684221A5}"/>
          </ac:spMkLst>
        </pc:spChg>
        <pc:spChg chg="add del mod">
          <ac:chgData name="MANUEL ALBERTO GUEVARA  NAJARRO" userId="dc0839a7-ef25-445d-88fe-29223dfab4a5" providerId="ADAL" clId="{259FC2C2-9211-4192-B033-2AED3B37BC6B}" dt="2021-06-21T20:12:56.882" v="839"/>
          <ac:spMkLst>
            <pc:docMk/>
            <pc:sldMk cId="396948487" sldId="635"/>
            <ac:spMk id="7" creationId="{3349BBC1-5882-4015-924A-3516B99FCE8A}"/>
          </ac:spMkLst>
        </pc:spChg>
        <pc:picChg chg="del">
          <ac:chgData name="MANUEL ALBERTO GUEVARA  NAJARRO" userId="dc0839a7-ef25-445d-88fe-29223dfab4a5" providerId="ADAL" clId="{259FC2C2-9211-4192-B033-2AED3B37BC6B}" dt="2021-06-21T20:12:55.297" v="838" actId="478"/>
          <ac:picMkLst>
            <pc:docMk/>
            <pc:sldMk cId="396948487" sldId="635"/>
            <ac:picMk id="6" creationId="{96B49076-1200-4680-AD9F-A501D0B8A748}"/>
          </ac:picMkLst>
        </pc:picChg>
        <pc:picChg chg="add mod">
          <ac:chgData name="MANUEL ALBERTO GUEVARA  NAJARRO" userId="dc0839a7-ef25-445d-88fe-29223dfab4a5" providerId="ADAL" clId="{259FC2C2-9211-4192-B033-2AED3B37BC6B}" dt="2021-06-21T20:13:04.857" v="857" actId="1035"/>
          <ac:picMkLst>
            <pc:docMk/>
            <pc:sldMk cId="396948487" sldId="635"/>
            <ac:picMk id="8" creationId="{AF205B59-F68B-411A-BB0F-52EB152E121F}"/>
          </ac:picMkLst>
        </pc:picChg>
      </pc:sldChg>
      <pc:sldChg chg="add del">
        <pc:chgData name="MANUEL ALBERTO GUEVARA  NAJARRO" userId="dc0839a7-ef25-445d-88fe-29223dfab4a5" providerId="ADAL" clId="{259FC2C2-9211-4192-B033-2AED3B37BC6B}" dt="2021-06-21T20:12:49.202" v="836" actId="47"/>
        <pc:sldMkLst>
          <pc:docMk/>
          <pc:sldMk cId="1800343920" sldId="635"/>
        </pc:sldMkLst>
      </pc:sldChg>
      <pc:sldChg chg="del">
        <pc:chgData name="MANUEL ALBERTO GUEVARA  NAJARRO" userId="dc0839a7-ef25-445d-88fe-29223dfab4a5" providerId="ADAL" clId="{259FC2C2-9211-4192-B033-2AED3B37BC6B}" dt="2021-06-21T20:01:56.358" v="383" actId="47"/>
        <pc:sldMkLst>
          <pc:docMk/>
          <pc:sldMk cId="2488294657" sldId="636"/>
        </pc:sldMkLst>
      </pc:sldChg>
      <pc:sldChg chg="addSp delSp modSp new del mod modClrScheme chgLayout">
        <pc:chgData name="MANUEL ALBERTO GUEVARA  NAJARRO" userId="dc0839a7-ef25-445d-88fe-29223dfab4a5" providerId="ADAL" clId="{259FC2C2-9211-4192-B033-2AED3B37BC6B}" dt="2021-06-30T01:35:06.755" v="2882" actId="47"/>
        <pc:sldMkLst>
          <pc:docMk/>
          <pc:sldMk cId="3320527708" sldId="636"/>
        </pc:sldMkLst>
        <pc:spChg chg="del mod ord">
          <ac:chgData name="MANUEL ALBERTO GUEVARA  NAJARRO" userId="dc0839a7-ef25-445d-88fe-29223dfab4a5" providerId="ADAL" clId="{259FC2C2-9211-4192-B033-2AED3B37BC6B}" dt="2021-06-21T20:16:59.207" v="861" actId="700"/>
          <ac:spMkLst>
            <pc:docMk/>
            <pc:sldMk cId="3320527708" sldId="636"/>
            <ac:spMk id="2" creationId="{EDE78203-0AB1-49C7-BE63-AF8D41CBA9B5}"/>
          </ac:spMkLst>
        </pc:spChg>
        <pc:spChg chg="add mod ord">
          <ac:chgData name="MANUEL ALBERTO GUEVARA  NAJARRO" userId="dc0839a7-ef25-445d-88fe-29223dfab4a5" providerId="ADAL" clId="{259FC2C2-9211-4192-B033-2AED3B37BC6B}" dt="2021-06-21T20:16:59.207" v="861" actId="700"/>
          <ac:spMkLst>
            <pc:docMk/>
            <pc:sldMk cId="3320527708" sldId="636"/>
            <ac:spMk id="3" creationId="{B17DFAE3-5A07-452F-9CD4-0FB90B87FC25}"/>
          </ac:spMkLst>
        </pc:spChg>
        <pc:spChg chg="add mod ord">
          <ac:chgData name="MANUEL ALBERTO GUEVARA  NAJARRO" userId="dc0839a7-ef25-445d-88fe-29223dfab4a5" providerId="ADAL" clId="{259FC2C2-9211-4192-B033-2AED3B37BC6B}" dt="2021-06-21T20:19:54.346" v="1017" actId="20577"/>
          <ac:spMkLst>
            <pc:docMk/>
            <pc:sldMk cId="3320527708" sldId="636"/>
            <ac:spMk id="4" creationId="{8F55FCD9-E4B6-41A3-9D79-B84B72C05D00}"/>
          </ac:spMkLst>
        </pc:spChg>
        <pc:spChg chg="add mod ord">
          <ac:chgData name="MANUEL ALBERTO GUEVARA  NAJARRO" userId="dc0839a7-ef25-445d-88fe-29223dfab4a5" providerId="ADAL" clId="{259FC2C2-9211-4192-B033-2AED3B37BC6B}" dt="2021-06-21T20:21:12.256" v="1266" actId="20577"/>
          <ac:spMkLst>
            <pc:docMk/>
            <pc:sldMk cId="3320527708" sldId="636"/>
            <ac:spMk id="5" creationId="{1331F9ED-DAC5-40EE-9D51-D7B628018E58}"/>
          </ac:spMkLst>
        </pc:spChg>
        <pc:spChg chg="add mod ord">
          <ac:chgData name="MANUEL ALBERTO GUEVARA  NAJARRO" userId="dc0839a7-ef25-445d-88fe-29223dfab4a5" providerId="ADAL" clId="{259FC2C2-9211-4192-B033-2AED3B37BC6B}" dt="2021-06-21T20:19:30.680" v="992" actId="20577"/>
          <ac:spMkLst>
            <pc:docMk/>
            <pc:sldMk cId="3320527708" sldId="636"/>
            <ac:spMk id="6" creationId="{C961A66D-B63D-49A4-9066-6201BDBD5C81}"/>
          </ac:spMkLst>
        </pc:spChg>
      </pc:sldChg>
      <pc:sldChg chg="modSp add del mod">
        <pc:chgData name="MANUEL ALBERTO GUEVARA  NAJARRO" userId="dc0839a7-ef25-445d-88fe-29223dfab4a5" providerId="ADAL" clId="{259FC2C2-9211-4192-B033-2AED3B37BC6B}" dt="2021-06-23T22:06:14.028" v="2092" actId="47"/>
        <pc:sldMkLst>
          <pc:docMk/>
          <pc:sldMk cId="2442700930" sldId="637"/>
        </pc:sldMkLst>
        <pc:spChg chg="mod">
          <ac:chgData name="MANUEL ALBERTO GUEVARA  NAJARRO" userId="dc0839a7-ef25-445d-88fe-29223dfab4a5" providerId="ADAL" clId="{259FC2C2-9211-4192-B033-2AED3B37BC6B}" dt="2021-06-21T20:41:50.271" v="1659" actId="207"/>
          <ac:spMkLst>
            <pc:docMk/>
            <pc:sldMk cId="2442700930" sldId="637"/>
            <ac:spMk id="9" creationId="{F639BF2C-2DB7-4934-8FAC-3F92E40DC938}"/>
          </ac:spMkLst>
        </pc:spChg>
        <pc:spChg chg="mod">
          <ac:chgData name="MANUEL ALBERTO GUEVARA  NAJARRO" userId="dc0839a7-ef25-445d-88fe-29223dfab4a5" providerId="ADAL" clId="{259FC2C2-9211-4192-B033-2AED3B37BC6B}" dt="2021-06-21T20:40:43.604" v="1609" actId="20577"/>
          <ac:spMkLst>
            <pc:docMk/>
            <pc:sldMk cId="2442700930" sldId="637"/>
            <ac:spMk id="10" creationId="{41C1E303-6228-4BC3-B627-F6D186EB5846}"/>
          </ac:spMkLst>
        </pc:spChg>
        <pc:spChg chg="mod">
          <ac:chgData name="MANUEL ALBERTO GUEVARA  NAJARRO" userId="dc0839a7-ef25-445d-88fe-29223dfab4a5" providerId="ADAL" clId="{259FC2C2-9211-4192-B033-2AED3B37BC6B}" dt="2021-06-21T20:41:10.024" v="1639"/>
          <ac:spMkLst>
            <pc:docMk/>
            <pc:sldMk cId="2442700930" sldId="637"/>
            <ac:spMk id="31" creationId="{D7660AED-0D03-4071-9C0A-E0FD8364175C}"/>
          </ac:spMkLst>
        </pc:spChg>
        <pc:spChg chg="mod">
          <ac:chgData name="MANUEL ALBERTO GUEVARA  NAJARRO" userId="dc0839a7-ef25-445d-88fe-29223dfab4a5" providerId="ADAL" clId="{259FC2C2-9211-4192-B033-2AED3B37BC6B}" dt="2021-06-21T20:41:29.754" v="1654" actId="1036"/>
          <ac:spMkLst>
            <pc:docMk/>
            <pc:sldMk cId="2442700930" sldId="637"/>
            <ac:spMk id="40" creationId="{B179D5EA-69B8-4F01-8DE0-5F1A536912FB}"/>
          </ac:spMkLst>
        </pc:spChg>
        <pc:spChg chg="mod">
          <ac:chgData name="MANUEL ALBERTO GUEVARA  NAJARRO" userId="dc0839a7-ef25-445d-88fe-29223dfab4a5" providerId="ADAL" clId="{259FC2C2-9211-4192-B033-2AED3B37BC6B}" dt="2021-06-21T20:41:54.723" v="1660" actId="207"/>
          <ac:spMkLst>
            <pc:docMk/>
            <pc:sldMk cId="2442700930" sldId="637"/>
            <ac:spMk id="42" creationId="{9AC16476-C8E0-4A97-A3FE-331BFD664D8F}"/>
          </ac:spMkLst>
        </pc:spChg>
        <pc:spChg chg="mod">
          <ac:chgData name="MANUEL ALBERTO GUEVARA  NAJARRO" userId="dc0839a7-ef25-445d-88fe-29223dfab4a5" providerId="ADAL" clId="{259FC2C2-9211-4192-B033-2AED3B37BC6B}" dt="2021-06-21T20:40:48.404" v="1621" actId="20577"/>
          <ac:spMkLst>
            <pc:docMk/>
            <pc:sldMk cId="2442700930" sldId="637"/>
            <ac:spMk id="43" creationId="{3795E33F-6A3F-46D3-A576-166CE70EFDBD}"/>
          </ac:spMkLst>
        </pc:spChg>
        <pc:spChg chg="mod">
          <ac:chgData name="MANUEL ALBERTO GUEVARA  NAJARRO" userId="dc0839a7-ef25-445d-88fe-29223dfab4a5" providerId="ADAL" clId="{259FC2C2-9211-4192-B033-2AED3B37BC6B}" dt="2021-06-21T20:41:40.354" v="1658" actId="123"/>
          <ac:spMkLst>
            <pc:docMk/>
            <pc:sldMk cId="2442700930" sldId="637"/>
            <ac:spMk id="46" creationId="{9A170F2E-5BDF-4A77-8383-19E7C5A38678}"/>
          </ac:spMkLst>
        </pc:spChg>
        <pc:spChg chg="mod">
          <ac:chgData name="MANUEL ALBERTO GUEVARA  NAJARRO" userId="dc0839a7-ef25-445d-88fe-29223dfab4a5" providerId="ADAL" clId="{259FC2C2-9211-4192-B033-2AED3B37BC6B}" dt="2021-06-21T20:41:58.710" v="1661" actId="207"/>
          <ac:spMkLst>
            <pc:docMk/>
            <pc:sldMk cId="2442700930" sldId="637"/>
            <ac:spMk id="48" creationId="{96DB0810-C0A4-470A-A69B-6408AF0D9347}"/>
          </ac:spMkLst>
        </pc:spChg>
        <pc:spChg chg="mod">
          <ac:chgData name="MANUEL ALBERTO GUEVARA  NAJARRO" userId="dc0839a7-ef25-445d-88fe-29223dfab4a5" providerId="ADAL" clId="{259FC2C2-9211-4192-B033-2AED3B37BC6B}" dt="2021-06-21T20:41:02.294" v="1638" actId="20577"/>
          <ac:spMkLst>
            <pc:docMk/>
            <pc:sldMk cId="2442700930" sldId="637"/>
            <ac:spMk id="49" creationId="{5C6FB989-EA43-4A65-89C8-05CED850A7FD}"/>
          </ac:spMkLst>
        </pc:spChg>
      </pc:sldChg>
      <pc:sldChg chg="add">
        <pc:chgData name="MANUEL ALBERTO GUEVARA  NAJARRO" userId="dc0839a7-ef25-445d-88fe-29223dfab4a5" providerId="ADAL" clId="{259FC2C2-9211-4192-B033-2AED3B37BC6B}" dt="2021-06-29T16:49:44.657" v="2140" actId="22"/>
        <pc:sldMkLst>
          <pc:docMk/>
          <pc:sldMk cId="3819631410" sldId="637"/>
        </pc:sldMkLst>
      </pc:sldChg>
      <pc:sldChg chg="addSp delSp modSp add del mod">
        <pc:chgData name="MANUEL ALBERTO GUEVARA  NAJARRO" userId="dc0839a7-ef25-445d-88fe-29223dfab4a5" providerId="ADAL" clId="{259FC2C2-9211-4192-B033-2AED3B37BC6B}" dt="2021-06-30T00:26:24.488" v="2390" actId="242"/>
        <pc:sldMkLst>
          <pc:docMk/>
          <pc:sldMk cId="116741518" sldId="638"/>
        </pc:sldMkLst>
        <pc:spChg chg="add del mod">
          <ac:chgData name="MANUEL ALBERTO GUEVARA  NAJARRO" userId="dc0839a7-ef25-445d-88fe-29223dfab4a5" providerId="ADAL" clId="{259FC2C2-9211-4192-B033-2AED3B37BC6B}" dt="2021-06-30T00:26:13.235" v="2385" actId="22"/>
          <ac:spMkLst>
            <pc:docMk/>
            <pc:sldMk cId="116741518" sldId="638"/>
            <ac:spMk id="3" creationId="{897F3763-7EF5-4B7D-BCD8-09CDF6E5EEA3}"/>
          </ac:spMkLst>
        </pc:spChg>
        <pc:spChg chg="mod">
          <ac:chgData name="MANUEL ALBERTO GUEVARA  NAJARRO" userId="dc0839a7-ef25-445d-88fe-29223dfab4a5" providerId="ADAL" clId="{259FC2C2-9211-4192-B033-2AED3B37BC6B}" dt="2021-06-29T16:57:34.096" v="2164" actId="27636"/>
          <ac:spMkLst>
            <pc:docMk/>
            <pc:sldMk cId="116741518" sldId="638"/>
            <ac:spMk id="5" creationId="{5ECE236A-6C3C-46E8-A81F-7846D7B4570C}"/>
          </ac:spMkLst>
        </pc:spChg>
        <pc:spChg chg="mod">
          <ac:chgData name="MANUEL ALBERTO GUEVARA  NAJARRO" userId="dc0839a7-ef25-445d-88fe-29223dfab4a5" providerId="ADAL" clId="{259FC2C2-9211-4192-B033-2AED3B37BC6B}" dt="2021-06-30T00:26:24.488" v="2390" actId="242"/>
          <ac:spMkLst>
            <pc:docMk/>
            <pc:sldMk cId="116741518" sldId="638"/>
            <ac:spMk id="6" creationId="{62B8E1A4-E755-4E07-B436-48B0481D7B00}"/>
          </ac:spMkLst>
        </pc:spChg>
        <pc:picChg chg="add mod ord modCrop">
          <ac:chgData name="MANUEL ALBERTO GUEVARA  NAJARRO" userId="dc0839a7-ef25-445d-88fe-29223dfab4a5" providerId="ADAL" clId="{259FC2C2-9211-4192-B033-2AED3B37BC6B}" dt="2021-06-30T00:26:14.340" v="2387" actId="962"/>
          <ac:picMkLst>
            <pc:docMk/>
            <pc:sldMk cId="116741518" sldId="638"/>
            <ac:picMk id="7" creationId="{3E7EBE7F-B688-4221-A1AB-5081103E0BDD}"/>
          </ac:picMkLst>
        </pc:picChg>
        <pc:picChg chg="del">
          <ac:chgData name="MANUEL ALBERTO GUEVARA  NAJARRO" userId="dc0839a7-ef25-445d-88fe-29223dfab4a5" providerId="ADAL" clId="{259FC2C2-9211-4192-B033-2AED3B37BC6B}" dt="2021-06-29T16:57:35.643" v="2165" actId="478"/>
          <ac:picMkLst>
            <pc:docMk/>
            <pc:sldMk cId="116741518" sldId="638"/>
            <ac:picMk id="10" creationId="{F715C18E-F8C5-4C70-9752-8EDE5E424121}"/>
          </ac:picMkLst>
        </pc:picChg>
      </pc:sldChg>
      <pc:sldChg chg="addSp">
        <pc:chgData name="MANUEL ALBERTO GUEVARA  NAJARRO" userId="dc0839a7-ef25-445d-88fe-29223dfab4a5" providerId="ADAL" clId="{259FC2C2-9211-4192-B033-2AED3B37BC6B}" dt="2021-06-30T00:26:03.630" v="2382"/>
        <pc:sldMkLst>
          <pc:docMk/>
          <pc:sldMk cId="2836460517" sldId="638"/>
        </pc:sldMkLst>
        <pc:picChg chg="add">
          <ac:chgData name="MANUEL ALBERTO GUEVARA  NAJARRO" userId="dc0839a7-ef25-445d-88fe-29223dfab4a5" providerId="ADAL" clId="{259FC2C2-9211-4192-B033-2AED3B37BC6B}" dt="2021-06-30T00:26:03.630" v="2382"/>
          <ac:picMkLst>
            <pc:docMk/>
            <pc:sldMk cId="2836460517" sldId="638"/>
            <ac:picMk id="1026" creationId="{3CC2D195-24F3-4AB1-9973-0EFEA24590B0}"/>
          </ac:picMkLst>
        </pc:picChg>
      </pc:sldChg>
      <pc:sldChg chg="modSp add del mod">
        <pc:chgData name="MANUEL ALBERTO GUEVARA  NAJARRO" userId="dc0839a7-ef25-445d-88fe-29223dfab4a5" providerId="ADAL" clId="{259FC2C2-9211-4192-B033-2AED3B37BC6B}" dt="2021-06-23T22:06:14.028" v="2092" actId="47"/>
        <pc:sldMkLst>
          <pc:docMk/>
          <pc:sldMk cId="3504062121" sldId="638"/>
        </pc:sldMkLst>
        <pc:spChg chg="mod">
          <ac:chgData name="MANUEL ALBERTO GUEVARA  NAJARRO" userId="dc0839a7-ef25-445d-88fe-29223dfab4a5" providerId="ADAL" clId="{259FC2C2-9211-4192-B033-2AED3B37BC6B}" dt="2021-06-21T20:50:43.360" v="1756" actId="207"/>
          <ac:spMkLst>
            <pc:docMk/>
            <pc:sldMk cId="3504062121" sldId="638"/>
            <ac:spMk id="9" creationId="{F639BF2C-2DB7-4934-8FAC-3F92E40DC938}"/>
          </ac:spMkLst>
        </pc:spChg>
        <pc:spChg chg="mod">
          <ac:chgData name="MANUEL ALBERTO GUEVARA  NAJARRO" userId="dc0839a7-ef25-445d-88fe-29223dfab4a5" providerId="ADAL" clId="{259FC2C2-9211-4192-B033-2AED3B37BC6B}" dt="2021-06-21T20:50:22.903" v="1755" actId="20577"/>
          <ac:spMkLst>
            <pc:docMk/>
            <pc:sldMk cId="3504062121" sldId="638"/>
            <ac:spMk id="10" creationId="{41C1E303-6228-4BC3-B627-F6D186EB5846}"/>
          </ac:spMkLst>
        </pc:spChg>
        <pc:spChg chg="mod">
          <ac:chgData name="MANUEL ALBERTO GUEVARA  NAJARRO" userId="dc0839a7-ef25-445d-88fe-29223dfab4a5" providerId="ADAL" clId="{259FC2C2-9211-4192-B033-2AED3B37BC6B}" dt="2021-06-21T20:42:20.313" v="1666" actId="123"/>
          <ac:spMkLst>
            <pc:docMk/>
            <pc:sldMk cId="3504062121" sldId="638"/>
            <ac:spMk id="31" creationId="{D7660AED-0D03-4071-9C0A-E0FD8364175C}"/>
          </ac:spMkLst>
        </pc:spChg>
        <pc:spChg chg="mod">
          <ac:chgData name="MANUEL ALBERTO GUEVARA  NAJARRO" userId="dc0839a7-ef25-445d-88fe-29223dfab4a5" providerId="ADAL" clId="{259FC2C2-9211-4192-B033-2AED3B37BC6B}" dt="2021-06-21T20:43:36.573" v="1687" actId="6549"/>
          <ac:spMkLst>
            <pc:docMk/>
            <pc:sldMk cId="3504062121" sldId="638"/>
            <ac:spMk id="40" creationId="{B179D5EA-69B8-4F01-8DE0-5F1A536912FB}"/>
          </ac:spMkLst>
        </pc:spChg>
        <pc:spChg chg="mod">
          <ac:chgData name="MANUEL ALBERTO GUEVARA  NAJARRO" userId="dc0839a7-ef25-445d-88fe-29223dfab4a5" providerId="ADAL" clId="{259FC2C2-9211-4192-B033-2AED3B37BC6B}" dt="2021-06-21T20:50:52.248" v="1757" actId="207"/>
          <ac:spMkLst>
            <pc:docMk/>
            <pc:sldMk cId="3504062121" sldId="638"/>
            <ac:spMk id="42" creationId="{9AC16476-C8E0-4A97-A3FE-331BFD664D8F}"/>
          </ac:spMkLst>
        </pc:spChg>
        <pc:spChg chg="mod">
          <ac:chgData name="MANUEL ALBERTO GUEVARA  NAJARRO" userId="dc0839a7-ef25-445d-88fe-29223dfab4a5" providerId="ADAL" clId="{259FC2C2-9211-4192-B033-2AED3B37BC6B}" dt="2021-06-21T20:50:12.093" v="1719" actId="20577"/>
          <ac:spMkLst>
            <pc:docMk/>
            <pc:sldMk cId="3504062121" sldId="638"/>
            <ac:spMk id="43" creationId="{3795E33F-6A3F-46D3-A576-166CE70EFDBD}"/>
          </ac:spMkLst>
        </pc:spChg>
        <pc:spChg chg="mod">
          <ac:chgData name="MANUEL ALBERTO GUEVARA  NAJARRO" userId="dc0839a7-ef25-445d-88fe-29223dfab4a5" providerId="ADAL" clId="{259FC2C2-9211-4192-B033-2AED3B37BC6B}" dt="2021-06-21T20:43:46.856" v="1688"/>
          <ac:spMkLst>
            <pc:docMk/>
            <pc:sldMk cId="3504062121" sldId="638"/>
            <ac:spMk id="46" creationId="{9A170F2E-5BDF-4A77-8383-19E7C5A38678}"/>
          </ac:spMkLst>
        </pc:spChg>
        <pc:spChg chg="mod">
          <ac:chgData name="MANUEL ALBERTO GUEVARA  NAJARRO" userId="dc0839a7-ef25-445d-88fe-29223dfab4a5" providerId="ADAL" clId="{259FC2C2-9211-4192-B033-2AED3B37BC6B}" dt="2021-06-21T20:51:00.851" v="1758" actId="207"/>
          <ac:spMkLst>
            <pc:docMk/>
            <pc:sldMk cId="3504062121" sldId="638"/>
            <ac:spMk id="48" creationId="{96DB0810-C0A4-470A-A69B-6408AF0D9347}"/>
          </ac:spMkLst>
        </pc:spChg>
        <pc:spChg chg="mod">
          <ac:chgData name="MANUEL ALBERTO GUEVARA  NAJARRO" userId="dc0839a7-ef25-445d-88fe-29223dfab4a5" providerId="ADAL" clId="{259FC2C2-9211-4192-B033-2AED3B37BC6B}" dt="2021-06-21T20:50:05.743" v="1708" actId="20577"/>
          <ac:spMkLst>
            <pc:docMk/>
            <pc:sldMk cId="3504062121" sldId="638"/>
            <ac:spMk id="49" creationId="{5C6FB989-EA43-4A65-89C8-05CED850A7FD}"/>
          </ac:spMkLst>
        </pc:spChg>
      </pc:sldChg>
      <pc:sldChg chg="addSp delSp modSp add del mod">
        <pc:chgData name="MANUEL ALBERTO GUEVARA  NAJARRO" userId="dc0839a7-ef25-445d-88fe-29223dfab4a5" providerId="ADAL" clId="{259FC2C2-9211-4192-B033-2AED3B37BC6B}" dt="2021-06-23T22:06:14.028" v="2092" actId="47"/>
        <pc:sldMkLst>
          <pc:docMk/>
          <pc:sldMk cId="1381014519" sldId="639"/>
        </pc:sldMkLst>
        <pc:spChg chg="mod">
          <ac:chgData name="MANUEL ALBERTO GUEVARA  NAJARRO" userId="dc0839a7-ef25-445d-88fe-29223dfab4a5" providerId="ADAL" clId="{259FC2C2-9211-4192-B033-2AED3B37BC6B}" dt="2021-06-23T20:41:28.369" v="2089" actId="14100"/>
          <ac:spMkLst>
            <pc:docMk/>
            <pc:sldMk cId="1381014519" sldId="639"/>
            <ac:spMk id="2" creationId="{CDAE26F3-17B7-3A45-84B2-3574E3E55628}"/>
          </ac:spMkLst>
        </pc:spChg>
        <pc:spChg chg="mod">
          <ac:chgData name="MANUEL ALBERTO GUEVARA  NAJARRO" userId="dc0839a7-ef25-445d-88fe-29223dfab4a5" providerId="ADAL" clId="{259FC2C2-9211-4192-B033-2AED3B37BC6B}" dt="2021-06-23T20:32:52.899" v="1932" actId="404"/>
          <ac:spMkLst>
            <pc:docMk/>
            <pc:sldMk cId="1381014519" sldId="639"/>
            <ac:spMk id="3" creationId="{4AB43E85-BCAE-3E49-9568-7449B516A171}"/>
          </ac:spMkLst>
        </pc:spChg>
        <pc:spChg chg="add mod">
          <ac:chgData name="MANUEL ALBERTO GUEVARA  NAJARRO" userId="dc0839a7-ef25-445d-88fe-29223dfab4a5" providerId="ADAL" clId="{259FC2C2-9211-4192-B033-2AED3B37BC6B}" dt="2021-06-23T20:33:18.529" v="1939" actId="478"/>
          <ac:spMkLst>
            <pc:docMk/>
            <pc:sldMk cId="1381014519" sldId="639"/>
            <ac:spMk id="8" creationId="{8F11E2B7-F24E-4AE5-A0BE-F3C7388E4889}"/>
          </ac:spMkLst>
        </pc:spChg>
        <pc:picChg chg="del">
          <ac:chgData name="MANUEL ALBERTO GUEVARA  NAJARRO" userId="dc0839a7-ef25-445d-88fe-29223dfab4a5" providerId="ADAL" clId="{259FC2C2-9211-4192-B033-2AED3B37BC6B}" dt="2021-06-23T20:33:01.109" v="1933" actId="478"/>
          <ac:picMkLst>
            <pc:docMk/>
            <pc:sldMk cId="1381014519" sldId="639"/>
            <ac:picMk id="6" creationId="{C827FC31-5B98-4765-855F-0893E4439FF0}"/>
          </ac:picMkLst>
        </pc:picChg>
        <pc:picChg chg="del">
          <ac:chgData name="MANUEL ALBERTO GUEVARA  NAJARRO" userId="dc0839a7-ef25-445d-88fe-29223dfab4a5" providerId="ADAL" clId="{259FC2C2-9211-4192-B033-2AED3B37BC6B}" dt="2021-06-23T20:33:18.529" v="1939" actId="478"/>
          <ac:picMkLst>
            <pc:docMk/>
            <pc:sldMk cId="1381014519" sldId="639"/>
            <ac:picMk id="7" creationId="{90C7522F-18D3-4290-94BE-4B7D2B364283}"/>
          </ac:picMkLst>
        </pc:picChg>
        <pc:picChg chg="mod">
          <ac:chgData name="MANUEL ALBERTO GUEVARA  NAJARRO" userId="dc0839a7-ef25-445d-88fe-29223dfab4a5" providerId="ADAL" clId="{259FC2C2-9211-4192-B033-2AED3B37BC6B}" dt="2021-06-23T20:33:22.549" v="1943" actId="962"/>
          <ac:picMkLst>
            <pc:docMk/>
            <pc:sldMk cId="1381014519" sldId="639"/>
            <ac:picMk id="1026" creationId="{E3DF73F6-BE0D-443E-81AC-42C6C947999D}"/>
          </ac:picMkLst>
        </pc:picChg>
      </pc:sldChg>
      <pc:sldChg chg="addSp delSp modSp">
        <pc:chgData name="MANUEL ALBERTO GUEVARA  NAJARRO" userId="dc0839a7-ef25-445d-88fe-29223dfab4a5" providerId="ADAL" clId="{259FC2C2-9211-4192-B033-2AED3B37BC6B}" dt="2021-06-23T20:33:21.370" v="1940"/>
        <pc:sldMkLst>
          <pc:docMk/>
          <pc:sldMk cId="1716321555" sldId="639"/>
        </pc:sldMkLst>
        <pc:spChg chg="del">
          <ac:chgData name="MANUEL ALBERTO GUEVARA  NAJARRO" userId="dc0839a7-ef25-445d-88fe-29223dfab4a5" providerId="ADAL" clId="{259FC2C2-9211-4192-B033-2AED3B37BC6B}" dt="2021-06-23T20:33:21.370" v="1940"/>
          <ac:spMkLst>
            <pc:docMk/>
            <pc:sldMk cId="1716321555" sldId="639"/>
            <ac:spMk id="8" creationId="{8F11E2B7-F24E-4AE5-A0BE-F3C7388E4889}"/>
          </ac:spMkLst>
        </pc:spChg>
        <pc:picChg chg="add mod">
          <ac:chgData name="MANUEL ALBERTO GUEVARA  NAJARRO" userId="dc0839a7-ef25-445d-88fe-29223dfab4a5" providerId="ADAL" clId="{259FC2C2-9211-4192-B033-2AED3B37BC6B}" dt="2021-06-23T20:33:21.370" v="1940"/>
          <ac:picMkLst>
            <pc:docMk/>
            <pc:sldMk cId="1716321555" sldId="639"/>
            <ac:picMk id="1026" creationId="{E3DF73F6-BE0D-443E-81AC-42C6C947999D}"/>
          </ac:picMkLst>
        </pc:picChg>
      </pc:sldChg>
      <pc:sldChg chg="addSp modSp new add del mod modClrScheme chgLayout">
        <pc:chgData name="MANUEL ALBERTO GUEVARA  NAJARRO" userId="dc0839a7-ef25-445d-88fe-29223dfab4a5" providerId="ADAL" clId="{259FC2C2-9211-4192-B033-2AED3B37BC6B}" dt="2021-06-30T00:47:37.697" v="2546"/>
        <pc:sldMkLst>
          <pc:docMk/>
          <pc:sldMk cId="2848592144" sldId="639"/>
        </pc:sldMkLst>
        <pc:spChg chg="add mod">
          <ac:chgData name="MANUEL ALBERTO GUEVARA  NAJARRO" userId="dc0839a7-ef25-445d-88fe-29223dfab4a5" providerId="ADAL" clId="{259FC2C2-9211-4192-B033-2AED3B37BC6B}" dt="2021-06-30T00:47:37.697" v="2546"/>
          <ac:spMkLst>
            <pc:docMk/>
            <pc:sldMk cId="2848592144" sldId="639"/>
            <ac:spMk id="2" creationId="{2A369C88-315D-4717-B96D-3B4F3676F1EE}"/>
          </ac:spMkLst>
        </pc:spChg>
        <pc:spChg chg="add mod">
          <ac:chgData name="MANUEL ALBERTO GUEVARA  NAJARRO" userId="dc0839a7-ef25-445d-88fe-29223dfab4a5" providerId="ADAL" clId="{259FC2C2-9211-4192-B033-2AED3B37BC6B}" dt="2021-06-30T00:35:34.106" v="2480" actId="20577"/>
          <ac:spMkLst>
            <pc:docMk/>
            <pc:sldMk cId="2848592144" sldId="639"/>
            <ac:spMk id="3" creationId="{FF5459EE-28C7-4ED9-A1F9-DBD9F35D4394}"/>
          </ac:spMkLst>
        </pc:spChg>
        <pc:picChg chg="mod modCrop">
          <ac:chgData name="MANUEL ALBERTO GUEVARA  NAJARRO" userId="dc0839a7-ef25-445d-88fe-29223dfab4a5" providerId="ADAL" clId="{259FC2C2-9211-4192-B033-2AED3B37BC6B}" dt="2021-06-30T00:45:13.792" v="2538" actId="1076"/>
          <ac:picMkLst>
            <pc:docMk/>
            <pc:sldMk cId="2848592144" sldId="639"/>
            <ac:picMk id="2050" creationId="{F41066F4-0335-47EE-A752-5C072ECB179C}"/>
          </ac:picMkLst>
        </pc:picChg>
      </pc:sldChg>
      <pc:sldChg chg="addSp">
        <pc:chgData name="MANUEL ALBERTO GUEVARA  NAJARRO" userId="dc0839a7-ef25-445d-88fe-29223dfab4a5" providerId="ADAL" clId="{259FC2C2-9211-4192-B033-2AED3B37BC6B}" dt="2021-06-30T00:35:15.758" v="2432"/>
        <pc:sldMkLst>
          <pc:docMk/>
          <pc:sldMk cId="4173016381" sldId="639"/>
        </pc:sldMkLst>
        <pc:picChg chg="add">
          <ac:chgData name="MANUEL ALBERTO GUEVARA  NAJARRO" userId="dc0839a7-ef25-445d-88fe-29223dfab4a5" providerId="ADAL" clId="{259FC2C2-9211-4192-B033-2AED3B37BC6B}" dt="2021-06-30T00:35:15.758" v="2432"/>
          <ac:picMkLst>
            <pc:docMk/>
            <pc:sldMk cId="4173016381" sldId="639"/>
            <ac:picMk id="2050" creationId="{F41066F4-0335-47EE-A752-5C072ECB179C}"/>
          </ac:picMkLst>
        </pc:picChg>
      </pc:sldChg>
      <pc:sldChg chg="modSp add mod ord">
        <pc:chgData name="MANUEL ALBERTO GUEVARA  NAJARRO" userId="dc0839a7-ef25-445d-88fe-29223dfab4a5" providerId="ADAL" clId="{259FC2C2-9211-4192-B033-2AED3B37BC6B}" dt="2021-06-30T00:42:19.769" v="2534" actId="18131"/>
        <pc:sldMkLst>
          <pc:docMk/>
          <pc:sldMk cId="3169587563" sldId="640"/>
        </pc:sldMkLst>
        <pc:spChg chg="mod">
          <ac:chgData name="MANUEL ALBERTO GUEVARA  NAJARRO" userId="dc0839a7-ef25-445d-88fe-29223dfab4a5" providerId="ADAL" clId="{259FC2C2-9211-4192-B033-2AED3B37BC6B}" dt="2021-06-30T00:30:47.836" v="2419" actId="20577"/>
          <ac:spMkLst>
            <pc:docMk/>
            <pc:sldMk cId="3169587563" sldId="640"/>
            <ac:spMk id="5" creationId="{5ECE236A-6C3C-46E8-A81F-7846D7B4570C}"/>
          </ac:spMkLst>
        </pc:spChg>
        <pc:spChg chg="mod">
          <ac:chgData name="MANUEL ALBERTO GUEVARA  NAJARRO" userId="dc0839a7-ef25-445d-88fe-29223dfab4a5" providerId="ADAL" clId="{259FC2C2-9211-4192-B033-2AED3B37BC6B}" dt="2021-06-30T00:32:29.220" v="2428" actId="20577"/>
          <ac:spMkLst>
            <pc:docMk/>
            <pc:sldMk cId="3169587563" sldId="640"/>
            <ac:spMk id="6" creationId="{62B8E1A4-E755-4E07-B436-48B0481D7B00}"/>
          </ac:spMkLst>
        </pc:spChg>
        <pc:picChg chg="mod modCrop">
          <ac:chgData name="MANUEL ALBERTO GUEVARA  NAJARRO" userId="dc0839a7-ef25-445d-88fe-29223dfab4a5" providerId="ADAL" clId="{259FC2C2-9211-4192-B033-2AED3B37BC6B}" dt="2021-06-30T00:42:19.769" v="2534" actId="18131"/>
          <ac:picMkLst>
            <pc:docMk/>
            <pc:sldMk cId="3169587563" sldId="640"/>
            <ac:picMk id="10" creationId="{F715C18E-F8C5-4C70-9752-8EDE5E424121}"/>
          </ac:picMkLst>
        </pc:picChg>
      </pc:sldChg>
      <pc:sldChg chg="addSp">
        <pc:chgData name="MANUEL ALBERTO GUEVARA  NAJARRO" userId="dc0839a7-ef25-445d-88fe-29223dfab4a5" providerId="ADAL" clId="{259FC2C2-9211-4192-B033-2AED3B37BC6B}" dt="2021-06-30T01:22:39.035" v="2611"/>
        <pc:sldMkLst>
          <pc:docMk/>
          <pc:sldMk cId="102123862" sldId="641"/>
        </pc:sldMkLst>
        <pc:picChg chg="add">
          <ac:chgData name="MANUEL ALBERTO GUEVARA  NAJARRO" userId="dc0839a7-ef25-445d-88fe-29223dfab4a5" providerId="ADAL" clId="{259FC2C2-9211-4192-B033-2AED3B37BC6B}" dt="2021-06-30T01:22:39.035" v="2611"/>
          <ac:picMkLst>
            <pc:docMk/>
            <pc:sldMk cId="102123862" sldId="641"/>
            <ac:picMk id="4098" creationId="{07F93DB7-B679-4E88-A4C1-DF89282DF12B}"/>
          </ac:picMkLst>
        </pc:picChg>
      </pc:sldChg>
      <pc:sldChg chg="addSp delSp modSp new add del mod modClrScheme chgLayout">
        <pc:chgData name="MANUEL ALBERTO GUEVARA  NAJARRO" userId="dc0839a7-ef25-445d-88fe-29223dfab4a5" providerId="ADAL" clId="{259FC2C2-9211-4192-B033-2AED3B37BC6B}" dt="2021-06-30T01:29:36.075" v="2787" actId="47"/>
        <pc:sldMkLst>
          <pc:docMk/>
          <pc:sldMk cId="3067516771" sldId="641"/>
        </pc:sldMkLst>
        <pc:spChg chg="mod ord">
          <ac:chgData name="MANUEL ALBERTO GUEVARA  NAJARRO" userId="dc0839a7-ef25-445d-88fe-29223dfab4a5" providerId="ADAL" clId="{259FC2C2-9211-4192-B033-2AED3B37BC6B}" dt="2021-06-30T00:50:14.703" v="2559" actId="27636"/>
          <ac:spMkLst>
            <pc:docMk/>
            <pc:sldMk cId="3067516771" sldId="641"/>
            <ac:spMk id="2" creationId="{DE1C2C86-3081-4C73-8748-D07F7255F95E}"/>
          </ac:spMkLst>
        </pc:spChg>
        <pc:spChg chg="mod ord">
          <ac:chgData name="MANUEL ALBERTO GUEVARA  NAJARRO" userId="dc0839a7-ef25-445d-88fe-29223dfab4a5" providerId="ADAL" clId="{259FC2C2-9211-4192-B033-2AED3B37BC6B}" dt="2021-06-30T01:24:24.762" v="2652" actId="2711"/>
          <ac:spMkLst>
            <pc:docMk/>
            <pc:sldMk cId="3067516771" sldId="641"/>
            <ac:spMk id="3" creationId="{9E1EDFAF-80F7-47BC-ACB4-C3961D455247}"/>
          </ac:spMkLst>
        </pc:spChg>
        <pc:spChg chg="add del mod ord">
          <ac:chgData name="MANUEL ALBERTO GUEVARA  NAJARRO" userId="dc0839a7-ef25-445d-88fe-29223dfab4a5" providerId="ADAL" clId="{259FC2C2-9211-4192-B033-2AED3B37BC6B}" dt="2021-06-30T00:50:22.824" v="2561" actId="478"/>
          <ac:spMkLst>
            <pc:docMk/>
            <pc:sldMk cId="3067516771" sldId="641"/>
            <ac:spMk id="4" creationId="{D80F2A2F-8465-44B7-8D28-4C9D62B11B97}"/>
          </ac:spMkLst>
        </pc:spChg>
        <pc:spChg chg="add mod ord">
          <ac:chgData name="MANUEL ALBERTO GUEVARA  NAJARRO" userId="dc0839a7-ef25-445d-88fe-29223dfab4a5" providerId="ADAL" clId="{259FC2C2-9211-4192-B033-2AED3B37BC6B}" dt="2021-06-30T00:50:04.053" v="2552" actId="20578"/>
          <ac:spMkLst>
            <pc:docMk/>
            <pc:sldMk cId="3067516771" sldId="641"/>
            <ac:spMk id="5" creationId="{A28175B2-09B0-463E-918E-84C552ABD392}"/>
          </ac:spMkLst>
        </pc:spChg>
        <pc:spChg chg="add del mod">
          <ac:chgData name="MANUEL ALBERTO GUEVARA  NAJARRO" userId="dc0839a7-ef25-445d-88fe-29223dfab4a5" providerId="ADAL" clId="{259FC2C2-9211-4192-B033-2AED3B37BC6B}" dt="2021-06-30T01:23:47.357" v="2642" actId="478"/>
          <ac:spMkLst>
            <pc:docMk/>
            <pc:sldMk cId="3067516771" sldId="641"/>
            <ac:spMk id="7" creationId="{94485942-DE90-4DDE-8F8F-6C077C2AF091}"/>
          </ac:spMkLst>
        </pc:spChg>
        <pc:spChg chg="add del mod">
          <ac:chgData name="MANUEL ALBERTO GUEVARA  NAJARRO" userId="dc0839a7-ef25-445d-88fe-29223dfab4a5" providerId="ADAL" clId="{259FC2C2-9211-4192-B033-2AED3B37BC6B}" dt="2021-06-30T01:24:05.326" v="2647" actId="478"/>
          <ac:spMkLst>
            <pc:docMk/>
            <pc:sldMk cId="3067516771" sldId="641"/>
            <ac:spMk id="9" creationId="{8BC8266B-C099-4EEE-BF48-695B9B629E19}"/>
          </ac:spMkLst>
        </pc:spChg>
        <pc:spChg chg="add mod">
          <ac:chgData name="MANUEL ALBERTO GUEVARA  NAJARRO" userId="dc0839a7-ef25-445d-88fe-29223dfab4a5" providerId="ADAL" clId="{259FC2C2-9211-4192-B033-2AED3B37BC6B}" dt="2021-06-30T01:25:07.374" v="2668" actId="123"/>
          <ac:spMkLst>
            <pc:docMk/>
            <pc:sldMk cId="3067516771" sldId="641"/>
            <ac:spMk id="10" creationId="{A49A25B4-694F-43A6-A6B2-B70C4793B465}"/>
          </ac:spMkLst>
        </pc:spChg>
        <pc:picChg chg="del mod">
          <ac:chgData name="MANUEL ALBERTO GUEVARA  NAJARRO" userId="dc0839a7-ef25-445d-88fe-29223dfab4a5" providerId="ADAL" clId="{259FC2C2-9211-4192-B033-2AED3B37BC6B}" dt="2021-06-30T01:23:47.357" v="2642" actId="478"/>
          <ac:picMkLst>
            <pc:docMk/>
            <pc:sldMk cId="3067516771" sldId="641"/>
            <ac:picMk id="3074" creationId="{D3DE9E1F-8475-4E01-8269-BA50F2725F21}"/>
          </ac:picMkLst>
        </pc:picChg>
        <pc:picChg chg="mod">
          <ac:chgData name="MANUEL ALBERTO GUEVARA  NAJARRO" userId="dc0839a7-ef25-445d-88fe-29223dfab4a5" providerId="ADAL" clId="{259FC2C2-9211-4192-B033-2AED3B37BC6B}" dt="2021-06-30T01:24:16.816" v="2651" actId="1076"/>
          <ac:picMkLst>
            <pc:docMk/>
            <pc:sldMk cId="3067516771" sldId="641"/>
            <ac:picMk id="4098" creationId="{07F93DB7-B679-4E88-A4C1-DF89282DF12B}"/>
          </ac:picMkLst>
        </pc:picChg>
      </pc:sldChg>
      <pc:sldChg chg="addSp">
        <pc:chgData name="MANUEL ALBERTO GUEVARA  NAJARRO" userId="dc0839a7-ef25-445d-88fe-29223dfab4a5" providerId="ADAL" clId="{259FC2C2-9211-4192-B033-2AED3B37BC6B}" dt="2021-06-30T00:51:05.736" v="2576"/>
        <pc:sldMkLst>
          <pc:docMk/>
          <pc:sldMk cId="3447754166" sldId="641"/>
        </pc:sldMkLst>
        <pc:picChg chg="add">
          <ac:chgData name="MANUEL ALBERTO GUEVARA  NAJARRO" userId="dc0839a7-ef25-445d-88fe-29223dfab4a5" providerId="ADAL" clId="{259FC2C2-9211-4192-B033-2AED3B37BC6B}" dt="2021-06-30T00:51:05.736" v="2576"/>
          <ac:picMkLst>
            <pc:docMk/>
            <pc:sldMk cId="3447754166" sldId="641"/>
            <ac:picMk id="3074" creationId="{D3DE9E1F-8475-4E01-8269-BA50F2725F21}"/>
          </ac:picMkLst>
        </pc:picChg>
      </pc:sldChg>
      <pc:sldChg chg="modSp add mod ord">
        <pc:chgData name="MANUEL ALBERTO GUEVARA  NAJARRO" userId="dc0839a7-ef25-445d-88fe-29223dfab4a5" providerId="ADAL" clId="{259FC2C2-9211-4192-B033-2AED3B37BC6B}" dt="2021-06-30T01:23:26.126" v="2634"/>
        <pc:sldMkLst>
          <pc:docMk/>
          <pc:sldMk cId="2126156238" sldId="642"/>
        </pc:sldMkLst>
        <pc:spChg chg="mod">
          <ac:chgData name="MANUEL ALBERTO GUEVARA  NAJARRO" userId="dc0839a7-ef25-445d-88fe-29223dfab4a5" providerId="ADAL" clId="{259FC2C2-9211-4192-B033-2AED3B37BC6B}" dt="2021-06-30T01:23:14.911" v="2626" actId="122"/>
          <ac:spMkLst>
            <pc:docMk/>
            <pc:sldMk cId="2126156238" sldId="642"/>
            <ac:spMk id="7" creationId="{94485942-DE90-4DDE-8F8F-6C077C2AF091}"/>
          </ac:spMkLst>
        </pc:spChg>
        <pc:spChg chg="mod">
          <ac:chgData name="MANUEL ALBERTO GUEVARA  NAJARRO" userId="dc0839a7-ef25-445d-88fe-29223dfab4a5" providerId="ADAL" clId="{259FC2C2-9211-4192-B033-2AED3B37BC6B}" dt="2021-06-30T01:23:20.080" v="2632" actId="20577"/>
          <ac:spMkLst>
            <pc:docMk/>
            <pc:sldMk cId="2126156238" sldId="642"/>
            <ac:spMk id="9" creationId="{8BC8266B-C099-4EEE-BF48-695B9B629E19}"/>
          </ac:spMkLst>
        </pc:spChg>
      </pc:sldChg>
      <pc:sldChg chg="addSp delSp modSp add mod">
        <pc:chgData name="MANUEL ALBERTO GUEVARA  NAJARRO" userId="dc0839a7-ef25-445d-88fe-29223dfab4a5" providerId="ADAL" clId="{259FC2C2-9211-4192-B033-2AED3B37BC6B}" dt="2021-06-30T01:29:21.206" v="2786" actId="14100"/>
        <pc:sldMkLst>
          <pc:docMk/>
          <pc:sldMk cId="3293871514" sldId="643"/>
        </pc:sldMkLst>
        <pc:spChg chg="mod">
          <ac:chgData name="MANUEL ALBERTO GUEVARA  NAJARRO" userId="dc0839a7-ef25-445d-88fe-29223dfab4a5" providerId="ADAL" clId="{259FC2C2-9211-4192-B033-2AED3B37BC6B}" dt="2021-06-30T01:25:39.578" v="2673" actId="1076"/>
          <ac:spMkLst>
            <pc:docMk/>
            <pc:sldMk cId="3293871514" sldId="643"/>
            <ac:spMk id="3" creationId="{9E1EDFAF-80F7-47BC-ACB4-C3961D455247}"/>
          </ac:spMkLst>
        </pc:spChg>
        <pc:spChg chg="add del mod">
          <ac:chgData name="MANUEL ALBERTO GUEVARA  NAJARRO" userId="dc0839a7-ef25-445d-88fe-29223dfab4a5" providerId="ADAL" clId="{259FC2C2-9211-4192-B033-2AED3B37BC6B}" dt="2021-06-30T01:27:00.038" v="2728" actId="478"/>
          <ac:spMkLst>
            <pc:docMk/>
            <pc:sldMk cId="3293871514" sldId="643"/>
            <ac:spMk id="8" creationId="{9B91F69F-81AE-4990-88D4-28543841A38E}"/>
          </ac:spMkLst>
        </pc:spChg>
        <pc:spChg chg="add mod">
          <ac:chgData name="MANUEL ALBERTO GUEVARA  NAJARRO" userId="dc0839a7-ef25-445d-88fe-29223dfab4a5" providerId="ADAL" clId="{259FC2C2-9211-4192-B033-2AED3B37BC6B}" dt="2021-06-30T01:29:21.206" v="2786" actId="14100"/>
          <ac:spMkLst>
            <pc:docMk/>
            <pc:sldMk cId="3293871514" sldId="643"/>
            <ac:spMk id="9" creationId="{66DD99C1-86A9-47A1-A924-80B355BA88AF}"/>
          </ac:spMkLst>
        </pc:spChg>
        <pc:spChg chg="mod">
          <ac:chgData name="MANUEL ALBERTO GUEVARA  NAJARRO" userId="dc0839a7-ef25-445d-88fe-29223dfab4a5" providerId="ADAL" clId="{259FC2C2-9211-4192-B033-2AED3B37BC6B}" dt="2021-06-30T01:27:09.485" v="2739" actId="1035"/>
          <ac:spMkLst>
            <pc:docMk/>
            <pc:sldMk cId="3293871514" sldId="643"/>
            <ac:spMk id="10" creationId="{A49A25B4-694F-43A6-A6B2-B70C4793B465}"/>
          </ac:spMkLst>
        </pc:spChg>
        <pc:spChg chg="add del mod">
          <ac:chgData name="MANUEL ALBERTO GUEVARA  NAJARRO" userId="dc0839a7-ef25-445d-88fe-29223dfab4a5" providerId="ADAL" clId="{259FC2C2-9211-4192-B033-2AED3B37BC6B}" dt="2021-06-30T01:28:48.182" v="2774" actId="478"/>
          <ac:spMkLst>
            <pc:docMk/>
            <pc:sldMk cId="3293871514" sldId="643"/>
            <ac:spMk id="11" creationId="{35415D11-9AA0-4A48-91B0-213CADBA0B34}"/>
          </ac:spMkLst>
        </pc:spChg>
        <pc:spChg chg="add del mod">
          <ac:chgData name="MANUEL ALBERTO GUEVARA  NAJARRO" userId="dc0839a7-ef25-445d-88fe-29223dfab4a5" providerId="ADAL" clId="{259FC2C2-9211-4192-B033-2AED3B37BC6B}" dt="2021-06-30T01:27:36.142" v="2747" actId="478"/>
          <ac:spMkLst>
            <pc:docMk/>
            <pc:sldMk cId="3293871514" sldId="643"/>
            <ac:spMk id="12" creationId="{E87F2A4C-7160-4271-B4F6-B49A3F89CB45}"/>
          </ac:spMkLst>
        </pc:spChg>
        <pc:spChg chg="add del">
          <ac:chgData name="MANUEL ALBERTO GUEVARA  NAJARRO" userId="dc0839a7-ef25-445d-88fe-29223dfab4a5" providerId="ADAL" clId="{259FC2C2-9211-4192-B033-2AED3B37BC6B}" dt="2021-06-30T01:27:46.427" v="2750" actId="22"/>
          <ac:spMkLst>
            <pc:docMk/>
            <pc:sldMk cId="3293871514" sldId="643"/>
            <ac:spMk id="15" creationId="{31335135-20A6-45AE-A870-F41F80027BA0}"/>
          </ac:spMkLst>
        </pc:spChg>
        <pc:spChg chg="add mod">
          <ac:chgData name="MANUEL ALBERTO GUEVARA  NAJARRO" userId="dc0839a7-ef25-445d-88fe-29223dfab4a5" providerId="ADAL" clId="{259FC2C2-9211-4192-B033-2AED3B37BC6B}" dt="2021-06-30T01:29:13.700" v="2783" actId="1076"/>
          <ac:spMkLst>
            <pc:docMk/>
            <pc:sldMk cId="3293871514" sldId="643"/>
            <ac:spMk id="16" creationId="{B4A365B2-F820-44CC-8ABB-82D67F18339C}"/>
          </ac:spMkLst>
        </pc:spChg>
        <pc:picChg chg="mod">
          <ac:chgData name="MANUEL ALBERTO GUEVARA  NAJARRO" userId="dc0839a7-ef25-445d-88fe-29223dfab4a5" providerId="ADAL" clId="{259FC2C2-9211-4192-B033-2AED3B37BC6B}" dt="2021-06-30T01:29:11.244" v="2781" actId="1076"/>
          <ac:picMkLst>
            <pc:docMk/>
            <pc:sldMk cId="3293871514" sldId="643"/>
            <ac:picMk id="4098" creationId="{07F93DB7-B679-4E88-A4C1-DF89282DF12B}"/>
          </ac:picMkLst>
        </pc:picChg>
      </pc:sldChg>
      <pc:sldChg chg="addSp">
        <pc:chgData name="MANUEL ALBERTO GUEVARA  NAJARRO" userId="dc0839a7-ef25-445d-88fe-29223dfab4a5" providerId="ADAL" clId="{259FC2C2-9211-4192-B033-2AED3B37BC6B}" dt="2021-06-30T01:30:10.612" v="2793"/>
        <pc:sldMkLst>
          <pc:docMk/>
          <pc:sldMk cId="64197648" sldId="644"/>
        </pc:sldMkLst>
        <pc:picChg chg="add">
          <ac:chgData name="MANUEL ALBERTO GUEVARA  NAJARRO" userId="dc0839a7-ef25-445d-88fe-29223dfab4a5" providerId="ADAL" clId="{259FC2C2-9211-4192-B033-2AED3B37BC6B}" dt="2021-06-30T01:30:10.612" v="2793"/>
          <ac:picMkLst>
            <pc:docMk/>
            <pc:sldMk cId="64197648" sldId="644"/>
            <ac:picMk id="5122" creationId="{E96E2897-D3E9-41E3-B308-E3B0E341DD6B}"/>
          </ac:picMkLst>
        </pc:picChg>
      </pc:sldChg>
      <pc:sldChg chg="addSp delSp modSp add del mod">
        <pc:chgData name="MANUEL ALBERTO GUEVARA  NAJARRO" userId="dc0839a7-ef25-445d-88fe-29223dfab4a5" providerId="ADAL" clId="{259FC2C2-9211-4192-B033-2AED3B37BC6B}" dt="2021-06-30T01:31:15.645" v="2818" actId="1035"/>
        <pc:sldMkLst>
          <pc:docMk/>
          <pc:sldMk cId="4046438244" sldId="644"/>
        </pc:sldMkLst>
        <pc:spChg chg="add mod">
          <ac:chgData name="MANUEL ALBERTO GUEVARA  NAJARRO" userId="dc0839a7-ef25-445d-88fe-29223dfab4a5" providerId="ADAL" clId="{259FC2C2-9211-4192-B033-2AED3B37BC6B}" dt="2021-06-30T01:31:15.645" v="2818" actId="1035"/>
          <ac:spMkLst>
            <pc:docMk/>
            <pc:sldMk cId="4046438244" sldId="644"/>
            <ac:spMk id="8" creationId="{071CC725-F049-45B8-B296-3BA2E6FE65E1}"/>
          </ac:spMkLst>
        </pc:spChg>
        <pc:spChg chg="del">
          <ac:chgData name="MANUEL ALBERTO GUEVARA  NAJARRO" userId="dc0839a7-ef25-445d-88fe-29223dfab4a5" providerId="ADAL" clId="{259FC2C2-9211-4192-B033-2AED3B37BC6B}" dt="2021-06-30T01:30:05.950" v="2792" actId="478"/>
          <ac:spMkLst>
            <pc:docMk/>
            <pc:sldMk cId="4046438244" sldId="644"/>
            <ac:spMk id="9" creationId="{66DD99C1-86A9-47A1-A924-80B355BA88AF}"/>
          </ac:spMkLst>
        </pc:spChg>
        <pc:spChg chg="mod">
          <ac:chgData name="MANUEL ALBERTO GUEVARA  NAJARRO" userId="dc0839a7-ef25-445d-88fe-29223dfab4a5" providerId="ADAL" clId="{259FC2C2-9211-4192-B033-2AED3B37BC6B}" dt="2021-06-30T01:30:02.717" v="2790" actId="113"/>
          <ac:spMkLst>
            <pc:docMk/>
            <pc:sldMk cId="4046438244" sldId="644"/>
            <ac:spMk id="10" creationId="{A49A25B4-694F-43A6-A6B2-B70C4793B465}"/>
          </ac:spMkLst>
        </pc:spChg>
        <pc:spChg chg="add mod">
          <ac:chgData name="MANUEL ALBERTO GUEVARA  NAJARRO" userId="dc0839a7-ef25-445d-88fe-29223dfab4a5" providerId="ADAL" clId="{259FC2C2-9211-4192-B033-2AED3B37BC6B}" dt="2021-06-30T01:31:15.645" v="2818" actId="1035"/>
          <ac:spMkLst>
            <pc:docMk/>
            <pc:sldMk cId="4046438244" sldId="644"/>
            <ac:spMk id="11" creationId="{F3219D46-54FB-4FDA-82CB-1F0FCAA19183}"/>
          </ac:spMkLst>
        </pc:spChg>
        <pc:spChg chg="del mod">
          <ac:chgData name="MANUEL ALBERTO GUEVARA  NAJARRO" userId="dc0839a7-ef25-445d-88fe-29223dfab4a5" providerId="ADAL" clId="{259FC2C2-9211-4192-B033-2AED3B37BC6B}" dt="2021-06-30T01:30:05.950" v="2792" actId="478"/>
          <ac:spMkLst>
            <pc:docMk/>
            <pc:sldMk cId="4046438244" sldId="644"/>
            <ac:spMk id="16" creationId="{B4A365B2-F820-44CC-8ABB-82D67F18339C}"/>
          </ac:spMkLst>
        </pc:spChg>
        <pc:picChg chg="del mod">
          <ac:chgData name="MANUEL ALBERTO GUEVARA  NAJARRO" userId="dc0839a7-ef25-445d-88fe-29223dfab4a5" providerId="ADAL" clId="{259FC2C2-9211-4192-B033-2AED3B37BC6B}" dt="2021-06-30T01:30:05.950" v="2792" actId="478"/>
          <ac:picMkLst>
            <pc:docMk/>
            <pc:sldMk cId="4046438244" sldId="644"/>
            <ac:picMk id="4098" creationId="{07F93DB7-B679-4E88-A4C1-DF89282DF12B}"/>
          </ac:picMkLst>
        </pc:picChg>
        <pc:picChg chg="mod">
          <ac:chgData name="MANUEL ALBERTO GUEVARA  NAJARRO" userId="dc0839a7-ef25-445d-88fe-29223dfab4a5" providerId="ADAL" clId="{259FC2C2-9211-4192-B033-2AED3B37BC6B}" dt="2021-06-30T01:30:14.982" v="2798" actId="1076"/>
          <ac:picMkLst>
            <pc:docMk/>
            <pc:sldMk cId="4046438244" sldId="644"/>
            <ac:picMk id="5122" creationId="{E96E2897-D3E9-41E3-B308-E3B0E341DD6B}"/>
          </ac:picMkLst>
        </pc:picChg>
      </pc:sldChg>
      <pc:sldChg chg="addSp">
        <pc:chgData name="MANUEL ALBERTO GUEVARA  NAJARRO" userId="dc0839a7-ef25-445d-88fe-29223dfab4a5" providerId="ADAL" clId="{259FC2C2-9211-4192-B033-2AED3B37BC6B}" dt="2021-06-30T01:32:43.622" v="2853"/>
        <pc:sldMkLst>
          <pc:docMk/>
          <pc:sldMk cId="1590040058" sldId="645"/>
        </pc:sldMkLst>
        <pc:picChg chg="add">
          <ac:chgData name="MANUEL ALBERTO GUEVARA  NAJARRO" userId="dc0839a7-ef25-445d-88fe-29223dfab4a5" providerId="ADAL" clId="{259FC2C2-9211-4192-B033-2AED3B37BC6B}" dt="2021-06-30T01:32:43.622" v="2853"/>
          <ac:picMkLst>
            <pc:docMk/>
            <pc:sldMk cId="1590040058" sldId="645"/>
            <ac:picMk id="6146" creationId="{6EF92067-CD1A-4E04-8043-C2FFD37F6F03}"/>
          </ac:picMkLst>
        </pc:picChg>
      </pc:sldChg>
      <pc:sldChg chg="add del">
        <pc:chgData name="MANUEL ALBERTO GUEVARA  NAJARRO" userId="dc0839a7-ef25-445d-88fe-29223dfab4a5" providerId="ADAL" clId="{259FC2C2-9211-4192-B033-2AED3B37BC6B}" dt="2021-06-30T01:31:35.160" v="2820" actId="22"/>
        <pc:sldMkLst>
          <pc:docMk/>
          <pc:sldMk cId="2944157921" sldId="645"/>
        </pc:sldMkLst>
      </pc:sldChg>
      <pc:sldChg chg="delSp modSp add del mod ord">
        <pc:chgData name="MANUEL ALBERTO GUEVARA  NAJARRO" userId="dc0839a7-ef25-445d-88fe-29223dfab4a5" providerId="ADAL" clId="{259FC2C2-9211-4192-B033-2AED3B37BC6B}" dt="2021-06-30T01:35:20.315" v="2883" actId="2711"/>
        <pc:sldMkLst>
          <pc:docMk/>
          <pc:sldMk cId="3886424870" sldId="645"/>
        </pc:sldMkLst>
        <pc:spChg chg="mod">
          <ac:chgData name="MANUEL ALBERTO GUEVARA  NAJARRO" userId="dc0839a7-ef25-445d-88fe-29223dfab4a5" providerId="ADAL" clId="{259FC2C2-9211-4192-B033-2AED3B37BC6B}" dt="2021-06-30T01:35:20.315" v="2883" actId="2711"/>
          <ac:spMkLst>
            <pc:docMk/>
            <pc:sldMk cId="3886424870" sldId="645"/>
            <ac:spMk id="3" creationId="{9E1EDFAF-80F7-47BC-ACB4-C3961D455247}"/>
          </ac:spMkLst>
        </pc:spChg>
        <pc:spChg chg="del">
          <ac:chgData name="MANUEL ALBERTO GUEVARA  NAJARRO" userId="dc0839a7-ef25-445d-88fe-29223dfab4a5" providerId="ADAL" clId="{259FC2C2-9211-4192-B033-2AED3B37BC6B}" dt="2021-06-30T01:32:43.381" v="2852" actId="478"/>
          <ac:spMkLst>
            <pc:docMk/>
            <pc:sldMk cId="3886424870" sldId="645"/>
            <ac:spMk id="9" creationId="{66DD99C1-86A9-47A1-A924-80B355BA88AF}"/>
          </ac:spMkLst>
        </pc:spChg>
        <pc:spChg chg="mod">
          <ac:chgData name="MANUEL ALBERTO GUEVARA  NAJARRO" userId="dc0839a7-ef25-445d-88fe-29223dfab4a5" providerId="ADAL" clId="{259FC2C2-9211-4192-B033-2AED3B37BC6B}" dt="2021-06-30T01:35:20.315" v="2883" actId="2711"/>
          <ac:spMkLst>
            <pc:docMk/>
            <pc:sldMk cId="3886424870" sldId="645"/>
            <ac:spMk id="10" creationId="{A49A25B4-694F-43A6-A6B2-B70C4793B465}"/>
          </ac:spMkLst>
        </pc:spChg>
        <pc:spChg chg="del mod">
          <ac:chgData name="MANUEL ALBERTO GUEVARA  NAJARRO" userId="dc0839a7-ef25-445d-88fe-29223dfab4a5" providerId="ADAL" clId="{259FC2C2-9211-4192-B033-2AED3B37BC6B}" dt="2021-06-30T01:32:43.381" v="2852" actId="478"/>
          <ac:spMkLst>
            <pc:docMk/>
            <pc:sldMk cId="3886424870" sldId="645"/>
            <ac:spMk id="16" creationId="{B4A365B2-F820-44CC-8ABB-82D67F18339C}"/>
          </ac:spMkLst>
        </pc:spChg>
        <pc:picChg chg="del mod">
          <ac:chgData name="MANUEL ALBERTO GUEVARA  NAJARRO" userId="dc0839a7-ef25-445d-88fe-29223dfab4a5" providerId="ADAL" clId="{259FC2C2-9211-4192-B033-2AED3B37BC6B}" dt="2021-06-30T01:32:43.381" v="2852" actId="478"/>
          <ac:picMkLst>
            <pc:docMk/>
            <pc:sldMk cId="3886424870" sldId="645"/>
            <ac:picMk id="4098" creationId="{07F93DB7-B679-4E88-A4C1-DF89282DF12B}"/>
          </ac:picMkLst>
        </pc:picChg>
        <pc:picChg chg="mod modCrop">
          <ac:chgData name="MANUEL ALBERTO GUEVARA  NAJARRO" userId="dc0839a7-ef25-445d-88fe-29223dfab4a5" providerId="ADAL" clId="{259FC2C2-9211-4192-B033-2AED3B37BC6B}" dt="2021-06-30T01:33:10.353" v="2863"/>
          <ac:picMkLst>
            <pc:docMk/>
            <pc:sldMk cId="3886424870" sldId="645"/>
            <ac:picMk id="6146" creationId="{6EF92067-CD1A-4E04-8043-C2FFD37F6F03}"/>
          </ac:picMkLst>
        </pc:picChg>
      </pc:sldChg>
      <pc:sldMasterChg chg="addSldLayout delSldLayout modSldLayout">
        <pc:chgData name="MANUEL ALBERTO GUEVARA  NAJARRO" userId="dc0839a7-ef25-445d-88fe-29223dfab4a5" providerId="ADAL" clId="{259FC2C2-9211-4192-B033-2AED3B37BC6B}" dt="2021-06-23T22:06:17.309" v="2093" actId="22"/>
        <pc:sldMasterMkLst>
          <pc:docMk/>
          <pc:sldMasterMk cId="2832967511" sldId="2147483732"/>
        </pc:sldMasterMkLst>
        <pc:sldLayoutChg chg="del">
          <pc:chgData name="MANUEL ALBERTO GUEVARA  NAJARRO" userId="dc0839a7-ef25-445d-88fe-29223dfab4a5" providerId="ADAL" clId="{259FC2C2-9211-4192-B033-2AED3B37BC6B}" dt="2021-06-21T20:01:50.978" v="382" actId="47"/>
          <pc:sldLayoutMkLst>
            <pc:docMk/>
            <pc:sldMasterMk cId="2832967511" sldId="2147483732"/>
            <pc:sldLayoutMk cId="1076313361" sldId="2147483750"/>
          </pc:sldLayoutMkLst>
        </pc:sldLayoutChg>
        <pc:sldLayoutChg chg="add mod">
          <pc:chgData name="MANUEL ALBERTO GUEVARA  NAJARRO" userId="dc0839a7-ef25-445d-88fe-29223dfab4a5" providerId="ADAL" clId="{259FC2C2-9211-4192-B033-2AED3B37BC6B}" dt="2021-06-23T22:06:17.309" v="2093" actId="22"/>
          <pc:sldLayoutMkLst>
            <pc:docMk/>
            <pc:sldMasterMk cId="2832967511" sldId="2147483732"/>
            <pc:sldLayoutMk cId="3612319275" sldId="2147483750"/>
          </pc:sldLayoutMkLst>
        </pc:sldLayoutChg>
        <pc:sldLayoutChg chg="del">
          <pc:chgData name="MANUEL ALBERTO GUEVARA  NAJARRO" userId="dc0839a7-ef25-445d-88fe-29223dfab4a5" providerId="ADAL" clId="{259FC2C2-9211-4192-B033-2AED3B37BC6B}" dt="2021-06-23T22:06:14.028" v="2092" actId="47"/>
          <pc:sldLayoutMkLst>
            <pc:docMk/>
            <pc:sldMasterMk cId="2832967511" sldId="2147483732"/>
            <pc:sldLayoutMk cId="1851318921" sldId="2147483751"/>
          </pc:sldLayoutMkLst>
        </pc:sldLayoutChg>
        <pc:sldLayoutChg chg="del">
          <pc:chgData name="MANUEL ALBERTO GUEVARA  NAJARRO" userId="dc0839a7-ef25-445d-88fe-29223dfab4a5" providerId="ADAL" clId="{259FC2C2-9211-4192-B033-2AED3B37BC6B}" dt="2021-06-23T22:06:14.028" v="2092" actId="47"/>
          <pc:sldLayoutMkLst>
            <pc:docMk/>
            <pc:sldMasterMk cId="2832967511" sldId="2147483732"/>
            <pc:sldLayoutMk cId="557531670" sldId="2147483752"/>
          </pc:sldLayoutMkLst>
        </pc:sldLayoutChg>
        <pc:sldLayoutChg chg="del">
          <pc:chgData name="MANUEL ALBERTO GUEVARA  NAJARRO" userId="dc0839a7-ef25-445d-88fe-29223dfab4a5" providerId="ADAL" clId="{259FC2C2-9211-4192-B033-2AED3B37BC6B}" dt="2021-06-23T20:42:21.120" v="2091" actId="2696"/>
          <pc:sldLayoutMkLst>
            <pc:docMk/>
            <pc:sldMasterMk cId="2832967511" sldId="2147483732"/>
            <pc:sldLayoutMk cId="2183371245" sldId="2147483753"/>
          </pc:sldLayoutMkLst>
        </pc:sldLayoutChg>
      </pc:sldMasterChg>
    </pc:docChg>
  </pc:docChgLst>
  <pc:docChgLst>
    <pc:chgData name="Desarrollo Curricular" clId="Web-{B7DFFAD3-7D6E-48D4-9AB2-3DDB625B36D8}"/>
    <pc:docChg chg="modSld">
      <pc:chgData name="Desarrollo Curricular" userId="" providerId="" clId="Web-{B7DFFAD3-7D6E-48D4-9AB2-3DDB625B36D8}" dt="2021-05-31T22:26:43.093" v="1" actId="20577"/>
      <pc:docMkLst>
        <pc:docMk/>
      </pc:docMkLst>
      <pc:sldChg chg="modSp">
        <pc:chgData name="Desarrollo Curricular" userId="" providerId="" clId="Web-{B7DFFAD3-7D6E-48D4-9AB2-3DDB625B36D8}" dt="2021-05-31T22:26:43.093" v="1" actId="20577"/>
        <pc:sldMkLst>
          <pc:docMk/>
          <pc:sldMk cId="4227363741" sldId="260"/>
        </pc:sldMkLst>
        <pc:spChg chg="mod">
          <ac:chgData name="Desarrollo Curricular" userId="" providerId="" clId="Web-{B7DFFAD3-7D6E-48D4-9AB2-3DDB625B36D8}" dt="2021-05-31T22:26:43.093" v="1" actId="20577"/>
          <ac:spMkLst>
            <pc:docMk/>
            <pc:sldMk cId="4227363741" sldId="260"/>
            <ac:spMk id="2" creationId="{51FB5928-6A9D-4A40-A59B-3E296900738E}"/>
          </ac:spMkLst>
        </pc:spChg>
      </pc:sldChg>
    </pc:docChg>
  </pc:docChgLst>
  <pc:docChgLst>
    <pc:chgData name="DOCENTE - MANUEL ALBERTO  GUEVARA  NAJARRO" userId="dc0839a7-ef25-445d-88fe-29223dfab4a5" providerId="ADAL" clId="{C18A2E0A-10DF-4B2D-8C4A-2BE29445969F}"/>
    <pc:docChg chg="undo custSel addSld delSld modSld sldOrd">
      <pc:chgData name="DOCENTE - MANUEL ALBERTO  GUEVARA  NAJARRO" userId="dc0839a7-ef25-445d-88fe-29223dfab4a5" providerId="ADAL" clId="{C18A2E0A-10DF-4B2D-8C4A-2BE29445969F}" dt="2021-07-30T02:11:02.456" v="1504" actId="207"/>
      <pc:docMkLst>
        <pc:docMk/>
      </pc:docMkLst>
      <pc:sldChg chg="modSp mod">
        <pc:chgData name="DOCENTE - MANUEL ALBERTO  GUEVARA  NAJARRO" userId="dc0839a7-ef25-445d-88fe-29223dfab4a5" providerId="ADAL" clId="{C18A2E0A-10DF-4B2D-8C4A-2BE29445969F}" dt="2021-07-23T23:02:08.808" v="17" actId="20577"/>
        <pc:sldMkLst>
          <pc:docMk/>
          <pc:sldMk cId="4227363741" sldId="260"/>
        </pc:sldMkLst>
        <pc:spChg chg="mod">
          <ac:chgData name="DOCENTE - MANUEL ALBERTO  GUEVARA  NAJARRO" userId="dc0839a7-ef25-445d-88fe-29223dfab4a5" providerId="ADAL" clId="{C18A2E0A-10DF-4B2D-8C4A-2BE29445969F}" dt="2021-07-23T23:02:08.808" v="17" actId="20577"/>
          <ac:spMkLst>
            <pc:docMk/>
            <pc:sldMk cId="4227363741" sldId="260"/>
            <ac:spMk id="2" creationId="{51FB5928-6A9D-4A40-A59B-3E296900738E}"/>
          </ac:spMkLst>
        </pc:spChg>
      </pc:sldChg>
      <pc:sldChg chg="modSp mod">
        <pc:chgData name="DOCENTE - MANUEL ALBERTO  GUEVARA  NAJARRO" userId="dc0839a7-ef25-445d-88fe-29223dfab4a5" providerId="ADAL" clId="{C18A2E0A-10DF-4B2D-8C4A-2BE29445969F}" dt="2021-07-30T01:01:18.941" v="811" actId="20577"/>
        <pc:sldMkLst>
          <pc:docMk/>
          <pc:sldMk cId="1026487" sldId="564"/>
        </pc:sldMkLst>
        <pc:spChg chg="mod">
          <ac:chgData name="DOCENTE - MANUEL ALBERTO  GUEVARA  NAJARRO" userId="dc0839a7-ef25-445d-88fe-29223dfab4a5" providerId="ADAL" clId="{C18A2E0A-10DF-4B2D-8C4A-2BE29445969F}" dt="2021-07-30T01:01:18.941" v="811" actId="20577"/>
          <ac:spMkLst>
            <pc:docMk/>
            <pc:sldMk cId="1026487" sldId="564"/>
            <ac:spMk id="2" creationId="{69470D82-C3C2-4243-B13D-0D81D2A1113E}"/>
          </ac:spMkLst>
        </pc:spChg>
        <pc:spChg chg="mod">
          <ac:chgData name="DOCENTE - MANUEL ALBERTO  GUEVARA  NAJARRO" userId="dc0839a7-ef25-445d-88fe-29223dfab4a5" providerId="ADAL" clId="{C18A2E0A-10DF-4B2D-8C4A-2BE29445969F}" dt="2021-07-30T01:01:12.221" v="800" actId="6549"/>
          <ac:spMkLst>
            <pc:docMk/>
            <pc:sldMk cId="1026487" sldId="564"/>
            <ac:spMk id="5" creationId="{079F80E9-C8D2-8B42-B481-B910D99A780C}"/>
          </ac:spMkLst>
        </pc:spChg>
      </pc:sldChg>
      <pc:sldChg chg="modSp mod">
        <pc:chgData name="DOCENTE - MANUEL ALBERTO  GUEVARA  NAJARRO" userId="dc0839a7-ef25-445d-88fe-29223dfab4a5" providerId="ADAL" clId="{C18A2E0A-10DF-4B2D-8C4A-2BE29445969F}" dt="2021-07-23T23:21:01.190" v="161" actId="27636"/>
        <pc:sldMkLst>
          <pc:docMk/>
          <pc:sldMk cId="1889000168" sldId="632"/>
        </pc:sldMkLst>
        <pc:spChg chg="mod">
          <ac:chgData name="DOCENTE - MANUEL ALBERTO  GUEVARA  NAJARRO" userId="dc0839a7-ef25-445d-88fe-29223dfab4a5" providerId="ADAL" clId="{C18A2E0A-10DF-4B2D-8C4A-2BE29445969F}" dt="2021-07-23T23:19:05.930" v="81" actId="207"/>
          <ac:spMkLst>
            <pc:docMk/>
            <pc:sldMk cId="1889000168" sldId="632"/>
            <ac:spMk id="2" creationId="{CAEAB8AD-E6F1-4D23-BAEE-D57465CFE423}"/>
          </ac:spMkLst>
        </pc:spChg>
        <pc:spChg chg="mod">
          <ac:chgData name="DOCENTE - MANUEL ALBERTO  GUEVARA  NAJARRO" userId="dc0839a7-ef25-445d-88fe-29223dfab4a5" providerId="ADAL" clId="{C18A2E0A-10DF-4B2D-8C4A-2BE29445969F}" dt="2021-07-23T23:13:24.492" v="40" actId="6549"/>
          <ac:spMkLst>
            <pc:docMk/>
            <pc:sldMk cId="1889000168" sldId="632"/>
            <ac:spMk id="5" creationId="{5ECE236A-6C3C-46E8-A81F-7846D7B4570C}"/>
          </ac:spMkLst>
        </pc:spChg>
        <pc:spChg chg="mod">
          <ac:chgData name="DOCENTE - MANUEL ALBERTO  GUEVARA  NAJARRO" userId="dc0839a7-ef25-445d-88fe-29223dfab4a5" providerId="ADAL" clId="{C18A2E0A-10DF-4B2D-8C4A-2BE29445969F}" dt="2021-07-23T23:21:01.190" v="161" actId="27636"/>
          <ac:spMkLst>
            <pc:docMk/>
            <pc:sldMk cId="1889000168" sldId="632"/>
            <ac:spMk id="6" creationId="{62B8E1A4-E755-4E07-B436-48B0481D7B00}"/>
          </ac:spMkLst>
        </pc:spChg>
        <pc:spChg chg="mod">
          <ac:chgData name="DOCENTE - MANUEL ALBERTO  GUEVARA  NAJARRO" userId="dc0839a7-ef25-445d-88fe-29223dfab4a5" providerId="ADAL" clId="{C18A2E0A-10DF-4B2D-8C4A-2BE29445969F}" dt="2021-07-23T23:18:58.211" v="80" actId="207"/>
          <ac:spMkLst>
            <pc:docMk/>
            <pc:sldMk cId="1889000168" sldId="632"/>
            <ac:spMk id="9" creationId="{7DF60872-10C3-4711-AE9B-22E496B33208}"/>
          </ac:spMkLst>
        </pc:spChg>
        <pc:spChg chg="mod">
          <ac:chgData name="DOCENTE - MANUEL ALBERTO  GUEVARA  NAJARRO" userId="dc0839a7-ef25-445d-88fe-29223dfab4a5" providerId="ADAL" clId="{C18A2E0A-10DF-4B2D-8C4A-2BE29445969F}" dt="2021-07-23T23:19:11.315" v="89" actId="1035"/>
          <ac:spMkLst>
            <pc:docMk/>
            <pc:sldMk cId="1889000168" sldId="632"/>
            <ac:spMk id="10" creationId="{434E56E8-4F93-4831-B00A-D221AD197809}"/>
          </ac:spMkLst>
        </pc:spChg>
        <pc:picChg chg="mod">
          <ac:chgData name="DOCENTE - MANUEL ALBERTO  GUEVARA  NAJARRO" userId="dc0839a7-ef25-445d-88fe-29223dfab4a5" providerId="ADAL" clId="{C18A2E0A-10DF-4B2D-8C4A-2BE29445969F}" dt="2021-07-23T23:19:15.901" v="90" actId="14100"/>
          <ac:picMkLst>
            <pc:docMk/>
            <pc:sldMk cId="1889000168" sldId="632"/>
            <ac:picMk id="4" creationId="{B12BDDEC-0F55-438F-99F7-DBA917A0AF75}"/>
          </ac:picMkLst>
        </pc:picChg>
      </pc:sldChg>
      <pc:sldChg chg="modSp mod">
        <pc:chgData name="DOCENTE - MANUEL ALBERTO  GUEVARA  NAJARRO" userId="dc0839a7-ef25-445d-88fe-29223dfab4a5" providerId="ADAL" clId="{C18A2E0A-10DF-4B2D-8C4A-2BE29445969F}" dt="2021-07-30T02:10:29.558" v="1498" actId="1037"/>
        <pc:sldMkLst>
          <pc:docMk/>
          <pc:sldMk cId="1885386360" sldId="649"/>
        </pc:sldMkLst>
        <pc:spChg chg="mod">
          <ac:chgData name="DOCENTE - MANUEL ALBERTO  GUEVARA  NAJARRO" userId="dc0839a7-ef25-445d-88fe-29223dfab4a5" providerId="ADAL" clId="{C18A2E0A-10DF-4B2D-8C4A-2BE29445969F}" dt="2021-07-30T02:10:29.558" v="1498" actId="1037"/>
          <ac:spMkLst>
            <pc:docMk/>
            <pc:sldMk cId="1885386360" sldId="649"/>
            <ac:spMk id="7" creationId="{1324D68F-ACA4-42AD-B878-BD975A546207}"/>
          </ac:spMkLst>
        </pc:spChg>
      </pc:sldChg>
      <pc:sldChg chg="addSp delSp modSp mod">
        <pc:chgData name="DOCENTE - MANUEL ALBERTO  GUEVARA  NAJARRO" userId="dc0839a7-ef25-445d-88fe-29223dfab4a5" providerId="ADAL" clId="{C18A2E0A-10DF-4B2D-8C4A-2BE29445969F}" dt="2021-07-23T23:39:38.597" v="194" actId="242"/>
        <pc:sldMkLst>
          <pc:docMk/>
          <pc:sldMk cId="2831836023" sldId="650"/>
        </pc:sldMkLst>
        <pc:spChg chg="mod">
          <ac:chgData name="DOCENTE - MANUEL ALBERTO  GUEVARA  NAJARRO" userId="dc0839a7-ef25-445d-88fe-29223dfab4a5" providerId="ADAL" clId="{C18A2E0A-10DF-4B2D-8C4A-2BE29445969F}" dt="2021-07-23T23:21:32.058" v="165" actId="27636"/>
          <ac:spMkLst>
            <pc:docMk/>
            <pc:sldMk cId="2831836023" sldId="650"/>
            <ac:spMk id="2" creationId="{A513C804-6001-4C7A-A4F6-858606C13E1B}"/>
          </ac:spMkLst>
        </pc:spChg>
        <pc:spChg chg="mod">
          <ac:chgData name="DOCENTE - MANUEL ALBERTO  GUEVARA  NAJARRO" userId="dc0839a7-ef25-445d-88fe-29223dfab4a5" providerId="ADAL" clId="{C18A2E0A-10DF-4B2D-8C4A-2BE29445969F}" dt="2021-07-23T23:39:38.597" v="194" actId="242"/>
          <ac:spMkLst>
            <pc:docMk/>
            <pc:sldMk cId="2831836023" sldId="650"/>
            <ac:spMk id="3" creationId="{2E135C1E-EAD9-428A-8A2E-033A4004E55A}"/>
          </ac:spMkLst>
        </pc:spChg>
        <pc:spChg chg="add del mod">
          <ac:chgData name="DOCENTE - MANUEL ALBERTO  GUEVARA  NAJARRO" userId="dc0839a7-ef25-445d-88fe-29223dfab4a5" providerId="ADAL" clId="{C18A2E0A-10DF-4B2D-8C4A-2BE29445969F}" dt="2021-07-23T23:39:11.996" v="172" actId="478"/>
          <ac:spMkLst>
            <pc:docMk/>
            <pc:sldMk cId="2831836023" sldId="650"/>
            <ac:spMk id="6" creationId="{B350C92E-04B7-42F6-85B0-DF62605EF316}"/>
          </ac:spMkLst>
        </pc:spChg>
        <pc:spChg chg="del">
          <ac:chgData name="DOCENTE - MANUEL ALBERTO  GUEVARA  NAJARRO" userId="dc0839a7-ef25-445d-88fe-29223dfab4a5" providerId="ADAL" clId="{C18A2E0A-10DF-4B2D-8C4A-2BE29445969F}" dt="2021-07-23T23:36:54.232" v="168" actId="478"/>
          <ac:spMkLst>
            <pc:docMk/>
            <pc:sldMk cId="2831836023" sldId="650"/>
            <ac:spMk id="9" creationId="{E10DF909-448A-4480-9414-90540392906D}"/>
          </ac:spMkLst>
        </pc:spChg>
        <pc:picChg chg="del mod">
          <ac:chgData name="DOCENTE - MANUEL ALBERTO  GUEVARA  NAJARRO" userId="dc0839a7-ef25-445d-88fe-29223dfab4a5" providerId="ADAL" clId="{C18A2E0A-10DF-4B2D-8C4A-2BE29445969F}" dt="2021-07-23T23:39:08.713" v="170" actId="478"/>
          <ac:picMkLst>
            <pc:docMk/>
            <pc:sldMk cId="2831836023" sldId="650"/>
            <ac:picMk id="7" creationId="{3C807383-3CC5-4D63-8375-0E3D1A1C3848}"/>
          </ac:picMkLst>
        </pc:picChg>
        <pc:picChg chg="add mod">
          <ac:chgData name="DOCENTE - MANUEL ALBERTO  GUEVARA  NAJARRO" userId="dc0839a7-ef25-445d-88fe-29223dfab4a5" providerId="ADAL" clId="{C18A2E0A-10DF-4B2D-8C4A-2BE29445969F}" dt="2021-07-23T23:39:33.418" v="192" actId="1036"/>
          <ac:picMkLst>
            <pc:docMk/>
            <pc:sldMk cId="2831836023" sldId="650"/>
            <ac:picMk id="1026" creationId="{CCB0D59E-ED8F-46D5-A6CA-E314B28F3123}"/>
          </ac:picMkLst>
        </pc:picChg>
      </pc:sldChg>
      <pc:sldChg chg="addSp delSp modSp mod">
        <pc:chgData name="DOCENTE - MANUEL ALBERTO  GUEVARA  NAJARRO" userId="dc0839a7-ef25-445d-88fe-29223dfab4a5" providerId="ADAL" clId="{C18A2E0A-10DF-4B2D-8C4A-2BE29445969F}" dt="2021-07-30T00:23:50.067" v="763" actId="1038"/>
        <pc:sldMkLst>
          <pc:docMk/>
          <pc:sldMk cId="2092610989" sldId="652"/>
        </pc:sldMkLst>
        <pc:spChg chg="mod">
          <ac:chgData name="DOCENTE - MANUEL ALBERTO  GUEVARA  NAJARRO" userId="dc0839a7-ef25-445d-88fe-29223dfab4a5" providerId="ADAL" clId="{C18A2E0A-10DF-4B2D-8C4A-2BE29445969F}" dt="2021-07-23T23:39:58.020" v="195"/>
          <ac:spMkLst>
            <pc:docMk/>
            <pc:sldMk cId="2092610989" sldId="652"/>
            <ac:spMk id="2" creationId="{A513C804-6001-4C7A-A4F6-858606C13E1B}"/>
          </ac:spMkLst>
        </pc:spChg>
        <pc:spChg chg="del">
          <ac:chgData name="DOCENTE - MANUEL ALBERTO  GUEVARA  NAJARRO" userId="dc0839a7-ef25-445d-88fe-29223dfab4a5" providerId="ADAL" clId="{C18A2E0A-10DF-4B2D-8C4A-2BE29445969F}" dt="2021-07-23T23:40:00.865" v="196" actId="478"/>
          <ac:spMkLst>
            <pc:docMk/>
            <pc:sldMk cId="2092610989" sldId="652"/>
            <ac:spMk id="3" creationId="{2E135C1E-EAD9-428A-8A2E-033A4004E55A}"/>
          </ac:spMkLst>
        </pc:spChg>
        <pc:spChg chg="add del mod">
          <ac:chgData name="DOCENTE - MANUEL ALBERTO  GUEVARA  NAJARRO" userId="dc0839a7-ef25-445d-88fe-29223dfab4a5" providerId="ADAL" clId="{C18A2E0A-10DF-4B2D-8C4A-2BE29445969F}" dt="2021-07-23T23:40:02.982" v="197" actId="478"/>
          <ac:spMkLst>
            <pc:docMk/>
            <pc:sldMk cId="2092610989" sldId="652"/>
            <ac:spMk id="6" creationId="{2EF1257C-32FB-4F7A-92AF-5A8662860F39}"/>
          </ac:spMkLst>
        </pc:spChg>
        <pc:spChg chg="add del mod">
          <ac:chgData name="DOCENTE - MANUEL ALBERTO  GUEVARA  NAJARRO" userId="dc0839a7-ef25-445d-88fe-29223dfab4a5" providerId="ADAL" clId="{C18A2E0A-10DF-4B2D-8C4A-2BE29445969F}" dt="2021-07-23T23:40:02.982" v="197" actId="478"/>
          <ac:spMkLst>
            <pc:docMk/>
            <pc:sldMk cId="2092610989" sldId="652"/>
            <ac:spMk id="8" creationId="{B6030D99-B09D-41E2-9538-0BFDEA9BE3CC}"/>
          </ac:spMkLst>
        </pc:spChg>
        <pc:spChg chg="add del mod">
          <ac:chgData name="DOCENTE - MANUEL ALBERTO  GUEVARA  NAJARRO" userId="dc0839a7-ef25-445d-88fe-29223dfab4a5" providerId="ADAL" clId="{C18A2E0A-10DF-4B2D-8C4A-2BE29445969F}" dt="2021-07-23T23:42:46.858" v="199"/>
          <ac:spMkLst>
            <pc:docMk/>
            <pc:sldMk cId="2092610989" sldId="652"/>
            <ac:spMk id="10" creationId="{DEAA38B2-443F-44B0-B977-49FA71B31652}"/>
          </ac:spMkLst>
        </pc:spChg>
        <pc:spChg chg="add del mod">
          <ac:chgData name="DOCENTE - MANUEL ALBERTO  GUEVARA  NAJARRO" userId="dc0839a7-ef25-445d-88fe-29223dfab4a5" providerId="ADAL" clId="{C18A2E0A-10DF-4B2D-8C4A-2BE29445969F}" dt="2021-07-23T23:42:46.858" v="199"/>
          <ac:spMkLst>
            <pc:docMk/>
            <pc:sldMk cId="2092610989" sldId="652"/>
            <ac:spMk id="11" creationId="{E63DC873-7BA9-4380-8D7E-C3B00FE21AE0}"/>
          </ac:spMkLst>
        </pc:spChg>
        <pc:spChg chg="add del mod">
          <ac:chgData name="DOCENTE - MANUEL ALBERTO  GUEVARA  NAJARRO" userId="dc0839a7-ef25-445d-88fe-29223dfab4a5" providerId="ADAL" clId="{C18A2E0A-10DF-4B2D-8C4A-2BE29445969F}" dt="2021-07-23T23:42:46.858" v="199"/>
          <ac:spMkLst>
            <pc:docMk/>
            <pc:sldMk cId="2092610989" sldId="652"/>
            <ac:spMk id="12" creationId="{383EFE55-DBF7-4E4A-817B-252ECC176BB8}"/>
          </ac:spMkLst>
        </pc:spChg>
        <pc:spChg chg="add del mod">
          <ac:chgData name="DOCENTE - MANUEL ALBERTO  GUEVARA  NAJARRO" userId="dc0839a7-ef25-445d-88fe-29223dfab4a5" providerId="ADAL" clId="{C18A2E0A-10DF-4B2D-8C4A-2BE29445969F}" dt="2021-07-23T23:42:46.858" v="199"/>
          <ac:spMkLst>
            <pc:docMk/>
            <pc:sldMk cId="2092610989" sldId="652"/>
            <ac:spMk id="13" creationId="{5FB10073-0F2C-4A5C-8201-9E6CFC66CD11}"/>
          </ac:spMkLst>
        </pc:spChg>
        <pc:spChg chg="add del mod">
          <ac:chgData name="DOCENTE - MANUEL ALBERTO  GUEVARA  NAJARRO" userId="dc0839a7-ef25-445d-88fe-29223dfab4a5" providerId="ADAL" clId="{C18A2E0A-10DF-4B2D-8C4A-2BE29445969F}" dt="2021-07-23T23:42:46.858" v="199"/>
          <ac:spMkLst>
            <pc:docMk/>
            <pc:sldMk cId="2092610989" sldId="652"/>
            <ac:spMk id="15" creationId="{D1341EDB-B3E1-4DEF-8F46-2AE5CAE84E11}"/>
          </ac:spMkLst>
        </pc:spChg>
        <pc:spChg chg="add del mod">
          <ac:chgData name="DOCENTE - MANUEL ALBERTO  GUEVARA  NAJARRO" userId="dc0839a7-ef25-445d-88fe-29223dfab4a5" providerId="ADAL" clId="{C18A2E0A-10DF-4B2D-8C4A-2BE29445969F}" dt="2021-07-23T23:42:46.858" v="199"/>
          <ac:spMkLst>
            <pc:docMk/>
            <pc:sldMk cId="2092610989" sldId="652"/>
            <ac:spMk id="16" creationId="{5CD49A45-C2AE-4F0B-95E6-A1E7E0CAC73F}"/>
          </ac:spMkLst>
        </pc:spChg>
        <pc:spChg chg="add del mod">
          <ac:chgData name="DOCENTE - MANUEL ALBERTO  GUEVARA  NAJARRO" userId="dc0839a7-ef25-445d-88fe-29223dfab4a5" providerId="ADAL" clId="{C18A2E0A-10DF-4B2D-8C4A-2BE29445969F}" dt="2021-07-23T23:42:46.858" v="199"/>
          <ac:spMkLst>
            <pc:docMk/>
            <pc:sldMk cId="2092610989" sldId="652"/>
            <ac:spMk id="17" creationId="{5A431C9B-3BE7-4AA8-9343-7F6FA808E531}"/>
          </ac:spMkLst>
        </pc:spChg>
        <pc:spChg chg="add del mod">
          <ac:chgData name="DOCENTE - MANUEL ALBERTO  GUEVARA  NAJARRO" userId="dc0839a7-ef25-445d-88fe-29223dfab4a5" providerId="ADAL" clId="{C18A2E0A-10DF-4B2D-8C4A-2BE29445969F}" dt="2021-07-23T23:42:46.858" v="199"/>
          <ac:spMkLst>
            <pc:docMk/>
            <pc:sldMk cId="2092610989" sldId="652"/>
            <ac:spMk id="18" creationId="{590B2956-7553-4DDE-9FA7-E03182C6A05F}"/>
          </ac:spMkLst>
        </pc:spChg>
        <pc:spChg chg="add del mod">
          <ac:chgData name="DOCENTE - MANUEL ALBERTO  GUEVARA  NAJARRO" userId="dc0839a7-ef25-445d-88fe-29223dfab4a5" providerId="ADAL" clId="{C18A2E0A-10DF-4B2D-8C4A-2BE29445969F}" dt="2021-07-23T23:42:46.858" v="199"/>
          <ac:spMkLst>
            <pc:docMk/>
            <pc:sldMk cId="2092610989" sldId="652"/>
            <ac:spMk id="20" creationId="{4441C695-31B4-4427-ACB7-150FD4FCBD58}"/>
          </ac:spMkLst>
        </pc:spChg>
        <pc:spChg chg="add del mod">
          <ac:chgData name="DOCENTE - MANUEL ALBERTO  GUEVARA  NAJARRO" userId="dc0839a7-ef25-445d-88fe-29223dfab4a5" providerId="ADAL" clId="{C18A2E0A-10DF-4B2D-8C4A-2BE29445969F}" dt="2021-07-23T23:42:46.858" v="199"/>
          <ac:spMkLst>
            <pc:docMk/>
            <pc:sldMk cId="2092610989" sldId="652"/>
            <ac:spMk id="21" creationId="{0A800251-1964-4CBF-91AB-82E2BC45BE1E}"/>
          </ac:spMkLst>
        </pc:spChg>
        <pc:spChg chg="add del mod">
          <ac:chgData name="DOCENTE - MANUEL ALBERTO  GUEVARA  NAJARRO" userId="dc0839a7-ef25-445d-88fe-29223dfab4a5" providerId="ADAL" clId="{C18A2E0A-10DF-4B2D-8C4A-2BE29445969F}" dt="2021-07-23T23:42:46.858" v="199"/>
          <ac:spMkLst>
            <pc:docMk/>
            <pc:sldMk cId="2092610989" sldId="652"/>
            <ac:spMk id="22" creationId="{37227495-16ED-4F2D-978D-62226635486A}"/>
          </ac:spMkLst>
        </pc:spChg>
        <pc:spChg chg="add del mod">
          <ac:chgData name="DOCENTE - MANUEL ALBERTO  GUEVARA  NAJARRO" userId="dc0839a7-ef25-445d-88fe-29223dfab4a5" providerId="ADAL" clId="{C18A2E0A-10DF-4B2D-8C4A-2BE29445969F}" dt="2021-07-23T23:42:46.858" v="199"/>
          <ac:spMkLst>
            <pc:docMk/>
            <pc:sldMk cId="2092610989" sldId="652"/>
            <ac:spMk id="23" creationId="{159605DC-4A2F-401B-8F7D-71CA12FC0E72}"/>
          </ac:spMkLst>
        </pc:spChg>
        <pc:spChg chg="add del mod">
          <ac:chgData name="DOCENTE - MANUEL ALBERTO  GUEVARA  NAJARRO" userId="dc0839a7-ef25-445d-88fe-29223dfab4a5" providerId="ADAL" clId="{C18A2E0A-10DF-4B2D-8C4A-2BE29445969F}" dt="2021-07-23T23:42:46.858" v="199"/>
          <ac:spMkLst>
            <pc:docMk/>
            <pc:sldMk cId="2092610989" sldId="652"/>
            <ac:spMk id="25" creationId="{DD177651-A1D7-4ADA-91F0-0EC2CA079009}"/>
          </ac:spMkLst>
        </pc:spChg>
        <pc:spChg chg="add del mod">
          <ac:chgData name="DOCENTE - MANUEL ALBERTO  GUEVARA  NAJARRO" userId="dc0839a7-ef25-445d-88fe-29223dfab4a5" providerId="ADAL" clId="{C18A2E0A-10DF-4B2D-8C4A-2BE29445969F}" dt="2021-07-23T23:42:46.858" v="199"/>
          <ac:spMkLst>
            <pc:docMk/>
            <pc:sldMk cId="2092610989" sldId="652"/>
            <ac:spMk id="26" creationId="{3DBCEE00-E18F-411F-84B8-BC3992170B97}"/>
          </ac:spMkLst>
        </pc:spChg>
        <pc:spChg chg="add del mod">
          <ac:chgData name="DOCENTE - MANUEL ALBERTO  GUEVARA  NAJARRO" userId="dc0839a7-ef25-445d-88fe-29223dfab4a5" providerId="ADAL" clId="{C18A2E0A-10DF-4B2D-8C4A-2BE29445969F}" dt="2021-07-23T23:42:46.858" v="199"/>
          <ac:spMkLst>
            <pc:docMk/>
            <pc:sldMk cId="2092610989" sldId="652"/>
            <ac:spMk id="27" creationId="{B1ED53D2-7FB6-4AD8-A2AC-1AE4217FD1F8}"/>
          </ac:spMkLst>
        </pc:spChg>
        <pc:spChg chg="add del mod">
          <ac:chgData name="DOCENTE - MANUEL ALBERTO  GUEVARA  NAJARRO" userId="dc0839a7-ef25-445d-88fe-29223dfab4a5" providerId="ADAL" clId="{C18A2E0A-10DF-4B2D-8C4A-2BE29445969F}" dt="2021-07-23T23:42:46.858" v="199"/>
          <ac:spMkLst>
            <pc:docMk/>
            <pc:sldMk cId="2092610989" sldId="652"/>
            <ac:spMk id="28" creationId="{7A39C911-329F-4B66-8CD2-EB8D24803334}"/>
          </ac:spMkLst>
        </pc:spChg>
        <pc:spChg chg="add del mod">
          <ac:chgData name="DOCENTE - MANUEL ALBERTO  GUEVARA  NAJARRO" userId="dc0839a7-ef25-445d-88fe-29223dfab4a5" providerId="ADAL" clId="{C18A2E0A-10DF-4B2D-8C4A-2BE29445969F}" dt="2021-07-23T23:42:46.858" v="199"/>
          <ac:spMkLst>
            <pc:docMk/>
            <pc:sldMk cId="2092610989" sldId="652"/>
            <ac:spMk id="30" creationId="{EAAAC333-8A69-4F2C-9E66-2A7467AEA3EE}"/>
          </ac:spMkLst>
        </pc:spChg>
        <pc:spChg chg="add del mod">
          <ac:chgData name="DOCENTE - MANUEL ALBERTO  GUEVARA  NAJARRO" userId="dc0839a7-ef25-445d-88fe-29223dfab4a5" providerId="ADAL" clId="{C18A2E0A-10DF-4B2D-8C4A-2BE29445969F}" dt="2021-07-23T23:42:46.858" v="199"/>
          <ac:spMkLst>
            <pc:docMk/>
            <pc:sldMk cId="2092610989" sldId="652"/>
            <ac:spMk id="31" creationId="{BA83DEB2-1494-40F8-9366-41BE1CF09B8B}"/>
          </ac:spMkLst>
        </pc:spChg>
        <pc:spChg chg="add del mod">
          <ac:chgData name="DOCENTE - MANUEL ALBERTO  GUEVARA  NAJARRO" userId="dc0839a7-ef25-445d-88fe-29223dfab4a5" providerId="ADAL" clId="{C18A2E0A-10DF-4B2D-8C4A-2BE29445969F}" dt="2021-07-23T23:42:46.858" v="199"/>
          <ac:spMkLst>
            <pc:docMk/>
            <pc:sldMk cId="2092610989" sldId="652"/>
            <ac:spMk id="32" creationId="{8BA066E3-873F-416D-9B1C-60DA95F9D03F}"/>
          </ac:spMkLst>
        </pc:spChg>
        <pc:spChg chg="add del mod">
          <ac:chgData name="DOCENTE - MANUEL ALBERTO  GUEVARA  NAJARRO" userId="dc0839a7-ef25-445d-88fe-29223dfab4a5" providerId="ADAL" clId="{C18A2E0A-10DF-4B2D-8C4A-2BE29445969F}" dt="2021-07-23T23:42:46.858" v="199"/>
          <ac:spMkLst>
            <pc:docMk/>
            <pc:sldMk cId="2092610989" sldId="652"/>
            <ac:spMk id="33" creationId="{9FCF4477-858B-4944-AE68-03F9624A16CA}"/>
          </ac:spMkLst>
        </pc:spChg>
        <pc:spChg chg="add del mod">
          <ac:chgData name="DOCENTE - MANUEL ALBERTO  GUEVARA  NAJARRO" userId="dc0839a7-ef25-445d-88fe-29223dfab4a5" providerId="ADAL" clId="{C18A2E0A-10DF-4B2D-8C4A-2BE29445969F}" dt="2021-07-23T23:42:46.858" v="199"/>
          <ac:spMkLst>
            <pc:docMk/>
            <pc:sldMk cId="2092610989" sldId="652"/>
            <ac:spMk id="35" creationId="{CBB2087A-3764-4621-B3D6-5564A20282DA}"/>
          </ac:spMkLst>
        </pc:spChg>
        <pc:spChg chg="add del mod">
          <ac:chgData name="DOCENTE - MANUEL ALBERTO  GUEVARA  NAJARRO" userId="dc0839a7-ef25-445d-88fe-29223dfab4a5" providerId="ADAL" clId="{C18A2E0A-10DF-4B2D-8C4A-2BE29445969F}" dt="2021-07-23T23:42:46.858" v="199"/>
          <ac:spMkLst>
            <pc:docMk/>
            <pc:sldMk cId="2092610989" sldId="652"/>
            <ac:spMk id="36" creationId="{53FB10A4-0672-4880-8E88-E2B847D76788}"/>
          </ac:spMkLst>
        </pc:spChg>
        <pc:spChg chg="add del mod">
          <ac:chgData name="DOCENTE - MANUEL ALBERTO  GUEVARA  NAJARRO" userId="dc0839a7-ef25-445d-88fe-29223dfab4a5" providerId="ADAL" clId="{C18A2E0A-10DF-4B2D-8C4A-2BE29445969F}" dt="2021-07-23T23:42:46.858" v="199"/>
          <ac:spMkLst>
            <pc:docMk/>
            <pc:sldMk cId="2092610989" sldId="652"/>
            <ac:spMk id="37" creationId="{4EFCD26B-D2EE-45A9-8DA1-3C51245134E7}"/>
          </ac:spMkLst>
        </pc:spChg>
        <pc:spChg chg="add del mod">
          <ac:chgData name="DOCENTE - MANUEL ALBERTO  GUEVARA  NAJARRO" userId="dc0839a7-ef25-445d-88fe-29223dfab4a5" providerId="ADAL" clId="{C18A2E0A-10DF-4B2D-8C4A-2BE29445969F}" dt="2021-07-23T23:42:46.858" v="199"/>
          <ac:spMkLst>
            <pc:docMk/>
            <pc:sldMk cId="2092610989" sldId="652"/>
            <ac:spMk id="38" creationId="{F62C9030-5231-4F37-B9E4-EFB411AA5485}"/>
          </ac:spMkLst>
        </pc:spChg>
        <pc:spChg chg="add del mod">
          <ac:chgData name="DOCENTE - MANUEL ALBERTO  GUEVARA  NAJARRO" userId="dc0839a7-ef25-445d-88fe-29223dfab4a5" providerId="ADAL" clId="{C18A2E0A-10DF-4B2D-8C4A-2BE29445969F}" dt="2021-07-23T23:42:46.858" v="199"/>
          <ac:spMkLst>
            <pc:docMk/>
            <pc:sldMk cId="2092610989" sldId="652"/>
            <ac:spMk id="39" creationId="{E01C02E6-45A7-4E6D-9308-E234A60929A3}"/>
          </ac:spMkLst>
        </pc:spChg>
        <pc:spChg chg="add del mod">
          <ac:chgData name="DOCENTE - MANUEL ALBERTO  GUEVARA  NAJARRO" userId="dc0839a7-ef25-445d-88fe-29223dfab4a5" providerId="ADAL" clId="{C18A2E0A-10DF-4B2D-8C4A-2BE29445969F}" dt="2021-07-23T23:42:46.858" v="199"/>
          <ac:spMkLst>
            <pc:docMk/>
            <pc:sldMk cId="2092610989" sldId="652"/>
            <ac:spMk id="40" creationId="{BA0CC9F7-56A9-473F-B128-49D22DA724D6}"/>
          </ac:spMkLst>
        </pc:spChg>
        <pc:spChg chg="add del mod">
          <ac:chgData name="DOCENTE - MANUEL ALBERTO  GUEVARA  NAJARRO" userId="dc0839a7-ef25-445d-88fe-29223dfab4a5" providerId="ADAL" clId="{C18A2E0A-10DF-4B2D-8C4A-2BE29445969F}" dt="2021-07-23T23:42:46.858" v="199"/>
          <ac:spMkLst>
            <pc:docMk/>
            <pc:sldMk cId="2092610989" sldId="652"/>
            <ac:spMk id="41" creationId="{A2815AF0-287C-4511-A7B2-0B1DCCA1B74A}"/>
          </ac:spMkLst>
        </pc:spChg>
        <pc:spChg chg="add del mod">
          <ac:chgData name="DOCENTE - MANUEL ALBERTO  GUEVARA  NAJARRO" userId="dc0839a7-ef25-445d-88fe-29223dfab4a5" providerId="ADAL" clId="{C18A2E0A-10DF-4B2D-8C4A-2BE29445969F}" dt="2021-07-23T23:42:46.858" v="199"/>
          <ac:spMkLst>
            <pc:docMk/>
            <pc:sldMk cId="2092610989" sldId="652"/>
            <ac:spMk id="42" creationId="{E60FA957-61BB-4F5D-81F4-AD1E9DD07A56}"/>
          </ac:spMkLst>
        </pc:spChg>
        <pc:spChg chg="add del mod">
          <ac:chgData name="DOCENTE - MANUEL ALBERTO  GUEVARA  NAJARRO" userId="dc0839a7-ef25-445d-88fe-29223dfab4a5" providerId="ADAL" clId="{C18A2E0A-10DF-4B2D-8C4A-2BE29445969F}" dt="2021-07-23T23:42:46.858" v="199"/>
          <ac:spMkLst>
            <pc:docMk/>
            <pc:sldMk cId="2092610989" sldId="652"/>
            <ac:spMk id="43" creationId="{B4007CE2-0A13-421B-BA3E-C31770F0DC78}"/>
          </ac:spMkLst>
        </pc:spChg>
        <pc:spChg chg="add del mod">
          <ac:chgData name="DOCENTE - MANUEL ALBERTO  GUEVARA  NAJARRO" userId="dc0839a7-ef25-445d-88fe-29223dfab4a5" providerId="ADAL" clId="{C18A2E0A-10DF-4B2D-8C4A-2BE29445969F}" dt="2021-07-23T23:42:46.858" v="199"/>
          <ac:spMkLst>
            <pc:docMk/>
            <pc:sldMk cId="2092610989" sldId="652"/>
            <ac:spMk id="44" creationId="{EAD68C7D-90A4-4E9C-A08D-3EF1CCB45536}"/>
          </ac:spMkLst>
        </pc:spChg>
        <pc:spChg chg="mod">
          <ac:chgData name="DOCENTE - MANUEL ALBERTO  GUEVARA  NAJARRO" userId="dc0839a7-ef25-445d-88fe-29223dfab4a5" providerId="ADAL" clId="{C18A2E0A-10DF-4B2D-8C4A-2BE29445969F}" dt="2021-07-23T23:42:45.690" v="198"/>
          <ac:spMkLst>
            <pc:docMk/>
            <pc:sldMk cId="2092610989" sldId="652"/>
            <ac:spMk id="46" creationId="{1B69B023-46B9-4BF8-9D18-A756EE7A6AD9}"/>
          </ac:spMkLst>
        </pc:spChg>
        <pc:spChg chg="mod">
          <ac:chgData name="DOCENTE - MANUEL ALBERTO  GUEVARA  NAJARRO" userId="dc0839a7-ef25-445d-88fe-29223dfab4a5" providerId="ADAL" clId="{C18A2E0A-10DF-4B2D-8C4A-2BE29445969F}" dt="2021-07-23T23:42:45.690" v="198"/>
          <ac:spMkLst>
            <pc:docMk/>
            <pc:sldMk cId="2092610989" sldId="652"/>
            <ac:spMk id="47" creationId="{3AC30620-802F-420F-8005-9A6B39BC83E4}"/>
          </ac:spMkLst>
        </pc:spChg>
        <pc:spChg chg="mod">
          <ac:chgData name="DOCENTE - MANUEL ALBERTO  GUEVARA  NAJARRO" userId="dc0839a7-ef25-445d-88fe-29223dfab4a5" providerId="ADAL" clId="{C18A2E0A-10DF-4B2D-8C4A-2BE29445969F}" dt="2021-07-23T23:42:45.690" v="198"/>
          <ac:spMkLst>
            <pc:docMk/>
            <pc:sldMk cId="2092610989" sldId="652"/>
            <ac:spMk id="48" creationId="{BE0CC790-B2F5-43C2-8925-06D32BA03D04}"/>
          </ac:spMkLst>
        </pc:spChg>
        <pc:spChg chg="mod">
          <ac:chgData name="DOCENTE - MANUEL ALBERTO  GUEVARA  NAJARRO" userId="dc0839a7-ef25-445d-88fe-29223dfab4a5" providerId="ADAL" clId="{C18A2E0A-10DF-4B2D-8C4A-2BE29445969F}" dt="2021-07-23T23:42:45.690" v="198"/>
          <ac:spMkLst>
            <pc:docMk/>
            <pc:sldMk cId="2092610989" sldId="652"/>
            <ac:spMk id="49" creationId="{E1740D21-D4F8-4DE1-A08A-087E071B69F3}"/>
          </ac:spMkLst>
        </pc:spChg>
        <pc:spChg chg="mod">
          <ac:chgData name="DOCENTE - MANUEL ALBERTO  GUEVARA  NAJARRO" userId="dc0839a7-ef25-445d-88fe-29223dfab4a5" providerId="ADAL" clId="{C18A2E0A-10DF-4B2D-8C4A-2BE29445969F}" dt="2021-07-23T23:42:45.690" v="198"/>
          <ac:spMkLst>
            <pc:docMk/>
            <pc:sldMk cId="2092610989" sldId="652"/>
            <ac:spMk id="50" creationId="{E35AD762-B865-43F6-B131-9F002DAE314B}"/>
          </ac:spMkLst>
        </pc:spChg>
        <pc:spChg chg="mod">
          <ac:chgData name="DOCENTE - MANUEL ALBERTO  GUEVARA  NAJARRO" userId="dc0839a7-ef25-445d-88fe-29223dfab4a5" providerId="ADAL" clId="{C18A2E0A-10DF-4B2D-8C4A-2BE29445969F}" dt="2021-07-23T23:42:45.690" v="198"/>
          <ac:spMkLst>
            <pc:docMk/>
            <pc:sldMk cId="2092610989" sldId="652"/>
            <ac:spMk id="51" creationId="{295A9717-6469-460E-BF2E-B3F52DE732E5}"/>
          </ac:spMkLst>
        </pc:spChg>
        <pc:spChg chg="mod">
          <ac:chgData name="DOCENTE - MANUEL ALBERTO  GUEVARA  NAJARRO" userId="dc0839a7-ef25-445d-88fe-29223dfab4a5" providerId="ADAL" clId="{C18A2E0A-10DF-4B2D-8C4A-2BE29445969F}" dt="2021-07-23T23:42:45.690" v="198"/>
          <ac:spMkLst>
            <pc:docMk/>
            <pc:sldMk cId="2092610989" sldId="652"/>
            <ac:spMk id="52" creationId="{EF3D9464-0937-43EE-A1CE-68FAA069367E}"/>
          </ac:spMkLst>
        </pc:spChg>
        <pc:spChg chg="mod">
          <ac:chgData name="DOCENTE - MANUEL ALBERTO  GUEVARA  NAJARRO" userId="dc0839a7-ef25-445d-88fe-29223dfab4a5" providerId="ADAL" clId="{C18A2E0A-10DF-4B2D-8C4A-2BE29445969F}" dt="2021-07-23T23:42:45.690" v="198"/>
          <ac:spMkLst>
            <pc:docMk/>
            <pc:sldMk cId="2092610989" sldId="652"/>
            <ac:spMk id="53" creationId="{2C778504-562A-4696-9744-41EB631299D8}"/>
          </ac:spMkLst>
        </pc:spChg>
        <pc:spChg chg="mod">
          <ac:chgData name="DOCENTE - MANUEL ALBERTO  GUEVARA  NAJARRO" userId="dc0839a7-ef25-445d-88fe-29223dfab4a5" providerId="ADAL" clId="{C18A2E0A-10DF-4B2D-8C4A-2BE29445969F}" dt="2021-07-23T23:42:45.690" v="198"/>
          <ac:spMkLst>
            <pc:docMk/>
            <pc:sldMk cId="2092610989" sldId="652"/>
            <ac:spMk id="54" creationId="{AD5F5037-C0BE-4D22-BE05-D34FAB2B5438}"/>
          </ac:spMkLst>
        </pc:spChg>
        <pc:spChg chg="mod">
          <ac:chgData name="DOCENTE - MANUEL ALBERTO  GUEVARA  NAJARRO" userId="dc0839a7-ef25-445d-88fe-29223dfab4a5" providerId="ADAL" clId="{C18A2E0A-10DF-4B2D-8C4A-2BE29445969F}" dt="2021-07-23T23:42:45.690" v="198"/>
          <ac:spMkLst>
            <pc:docMk/>
            <pc:sldMk cId="2092610989" sldId="652"/>
            <ac:spMk id="56" creationId="{C85CD6C0-57F2-4960-917D-E34BE8495D55}"/>
          </ac:spMkLst>
        </pc:spChg>
        <pc:spChg chg="mod">
          <ac:chgData name="DOCENTE - MANUEL ALBERTO  GUEVARA  NAJARRO" userId="dc0839a7-ef25-445d-88fe-29223dfab4a5" providerId="ADAL" clId="{C18A2E0A-10DF-4B2D-8C4A-2BE29445969F}" dt="2021-07-23T23:42:45.690" v="198"/>
          <ac:spMkLst>
            <pc:docMk/>
            <pc:sldMk cId="2092610989" sldId="652"/>
            <ac:spMk id="57" creationId="{B4395249-D437-40CB-8C32-0FC55AAA0417}"/>
          </ac:spMkLst>
        </pc:spChg>
        <pc:spChg chg="mod">
          <ac:chgData name="DOCENTE - MANUEL ALBERTO  GUEVARA  NAJARRO" userId="dc0839a7-ef25-445d-88fe-29223dfab4a5" providerId="ADAL" clId="{C18A2E0A-10DF-4B2D-8C4A-2BE29445969F}" dt="2021-07-23T23:42:45.690" v="198"/>
          <ac:spMkLst>
            <pc:docMk/>
            <pc:sldMk cId="2092610989" sldId="652"/>
            <ac:spMk id="58" creationId="{5FAB5AA5-1DC3-4BD4-B33E-A27CAC18095B}"/>
          </ac:spMkLst>
        </pc:spChg>
        <pc:spChg chg="mod">
          <ac:chgData name="DOCENTE - MANUEL ALBERTO  GUEVARA  NAJARRO" userId="dc0839a7-ef25-445d-88fe-29223dfab4a5" providerId="ADAL" clId="{C18A2E0A-10DF-4B2D-8C4A-2BE29445969F}" dt="2021-07-23T23:42:45.690" v="198"/>
          <ac:spMkLst>
            <pc:docMk/>
            <pc:sldMk cId="2092610989" sldId="652"/>
            <ac:spMk id="59" creationId="{AE3082DC-200B-4BB5-9EB3-6567FA36BE76}"/>
          </ac:spMkLst>
        </pc:spChg>
        <pc:spChg chg="mod">
          <ac:chgData name="DOCENTE - MANUEL ALBERTO  GUEVARA  NAJARRO" userId="dc0839a7-ef25-445d-88fe-29223dfab4a5" providerId="ADAL" clId="{C18A2E0A-10DF-4B2D-8C4A-2BE29445969F}" dt="2021-07-23T23:42:45.690" v="198"/>
          <ac:spMkLst>
            <pc:docMk/>
            <pc:sldMk cId="2092610989" sldId="652"/>
            <ac:spMk id="60" creationId="{458CF176-7D80-4DD5-B44B-F2B56F6E46CC}"/>
          </ac:spMkLst>
        </pc:spChg>
        <pc:spChg chg="mod">
          <ac:chgData name="DOCENTE - MANUEL ALBERTO  GUEVARA  NAJARRO" userId="dc0839a7-ef25-445d-88fe-29223dfab4a5" providerId="ADAL" clId="{C18A2E0A-10DF-4B2D-8C4A-2BE29445969F}" dt="2021-07-23T23:42:45.690" v="198"/>
          <ac:spMkLst>
            <pc:docMk/>
            <pc:sldMk cId="2092610989" sldId="652"/>
            <ac:spMk id="61" creationId="{4ED638EB-9ABC-486E-A549-CE934F217002}"/>
          </ac:spMkLst>
        </pc:spChg>
        <pc:spChg chg="mod">
          <ac:chgData name="DOCENTE - MANUEL ALBERTO  GUEVARA  NAJARRO" userId="dc0839a7-ef25-445d-88fe-29223dfab4a5" providerId="ADAL" clId="{C18A2E0A-10DF-4B2D-8C4A-2BE29445969F}" dt="2021-07-23T23:42:45.690" v="198"/>
          <ac:spMkLst>
            <pc:docMk/>
            <pc:sldMk cId="2092610989" sldId="652"/>
            <ac:spMk id="62" creationId="{D9732FC7-2ACD-491C-AE0E-00FF17DF3EC7}"/>
          </ac:spMkLst>
        </pc:spChg>
        <pc:spChg chg="mod">
          <ac:chgData name="DOCENTE - MANUEL ALBERTO  GUEVARA  NAJARRO" userId="dc0839a7-ef25-445d-88fe-29223dfab4a5" providerId="ADAL" clId="{C18A2E0A-10DF-4B2D-8C4A-2BE29445969F}" dt="2021-07-23T23:42:45.690" v="198"/>
          <ac:spMkLst>
            <pc:docMk/>
            <pc:sldMk cId="2092610989" sldId="652"/>
            <ac:spMk id="63" creationId="{51FE2EF7-6D29-4AA0-8B02-766392D6BE90}"/>
          </ac:spMkLst>
        </pc:spChg>
        <pc:spChg chg="mod">
          <ac:chgData name="DOCENTE - MANUEL ALBERTO  GUEVARA  NAJARRO" userId="dc0839a7-ef25-445d-88fe-29223dfab4a5" providerId="ADAL" clId="{C18A2E0A-10DF-4B2D-8C4A-2BE29445969F}" dt="2021-07-23T23:42:45.690" v="198"/>
          <ac:spMkLst>
            <pc:docMk/>
            <pc:sldMk cId="2092610989" sldId="652"/>
            <ac:spMk id="64" creationId="{71465E05-4BC7-4C30-93EF-E1A8727B9209}"/>
          </ac:spMkLst>
        </pc:spChg>
        <pc:spChg chg="mod">
          <ac:chgData name="DOCENTE - MANUEL ALBERTO  GUEVARA  NAJARRO" userId="dc0839a7-ef25-445d-88fe-29223dfab4a5" providerId="ADAL" clId="{C18A2E0A-10DF-4B2D-8C4A-2BE29445969F}" dt="2021-07-23T23:42:45.690" v="198"/>
          <ac:spMkLst>
            <pc:docMk/>
            <pc:sldMk cId="2092610989" sldId="652"/>
            <ac:spMk id="65" creationId="{B8CF8B92-1BC9-486E-8593-045712394FC1}"/>
          </ac:spMkLst>
        </pc:spChg>
        <pc:spChg chg="mod">
          <ac:chgData name="DOCENTE - MANUEL ALBERTO  GUEVARA  NAJARRO" userId="dc0839a7-ef25-445d-88fe-29223dfab4a5" providerId="ADAL" clId="{C18A2E0A-10DF-4B2D-8C4A-2BE29445969F}" dt="2021-07-23T23:42:45.690" v="198"/>
          <ac:spMkLst>
            <pc:docMk/>
            <pc:sldMk cId="2092610989" sldId="652"/>
            <ac:spMk id="67" creationId="{A07BF179-E317-4DD2-BA48-658EBBD0A839}"/>
          </ac:spMkLst>
        </pc:spChg>
        <pc:spChg chg="mod">
          <ac:chgData name="DOCENTE - MANUEL ALBERTO  GUEVARA  NAJARRO" userId="dc0839a7-ef25-445d-88fe-29223dfab4a5" providerId="ADAL" clId="{C18A2E0A-10DF-4B2D-8C4A-2BE29445969F}" dt="2021-07-23T23:42:45.690" v="198"/>
          <ac:spMkLst>
            <pc:docMk/>
            <pc:sldMk cId="2092610989" sldId="652"/>
            <ac:spMk id="68" creationId="{591B0424-EC06-48AF-9E07-E57B262AC436}"/>
          </ac:spMkLst>
        </pc:spChg>
        <pc:spChg chg="mod">
          <ac:chgData name="DOCENTE - MANUEL ALBERTO  GUEVARA  NAJARRO" userId="dc0839a7-ef25-445d-88fe-29223dfab4a5" providerId="ADAL" clId="{C18A2E0A-10DF-4B2D-8C4A-2BE29445969F}" dt="2021-07-23T23:42:45.690" v="198"/>
          <ac:spMkLst>
            <pc:docMk/>
            <pc:sldMk cId="2092610989" sldId="652"/>
            <ac:spMk id="69" creationId="{9E9C35FB-3AF8-4E2D-B45F-315DBAA7DF93}"/>
          </ac:spMkLst>
        </pc:spChg>
        <pc:spChg chg="mod">
          <ac:chgData name="DOCENTE - MANUEL ALBERTO  GUEVARA  NAJARRO" userId="dc0839a7-ef25-445d-88fe-29223dfab4a5" providerId="ADAL" clId="{C18A2E0A-10DF-4B2D-8C4A-2BE29445969F}" dt="2021-07-23T23:42:45.690" v="198"/>
          <ac:spMkLst>
            <pc:docMk/>
            <pc:sldMk cId="2092610989" sldId="652"/>
            <ac:spMk id="70" creationId="{B911EAA4-A855-4C41-8AAE-A888DD4BBEEE}"/>
          </ac:spMkLst>
        </pc:spChg>
        <pc:spChg chg="mod">
          <ac:chgData name="DOCENTE - MANUEL ALBERTO  GUEVARA  NAJARRO" userId="dc0839a7-ef25-445d-88fe-29223dfab4a5" providerId="ADAL" clId="{C18A2E0A-10DF-4B2D-8C4A-2BE29445969F}" dt="2021-07-23T23:42:45.690" v="198"/>
          <ac:spMkLst>
            <pc:docMk/>
            <pc:sldMk cId="2092610989" sldId="652"/>
            <ac:spMk id="71" creationId="{79376DEA-7396-4279-8BF7-C7A4785F3A0D}"/>
          </ac:spMkLst>
        </pc:spChg>
        <pc:spChg chg="mod">
          <ac:chgData name="DOCENTE - MANUEL ALBERTO  GUEVARA  NAJARRO" userId="dc0839a7-ef25-445d-88fe-29223dfab4a5" providerId="ADAL" clId="{C18A2E0A-10DF-4B2D-8C4A-2BE29445969F}" dt="2021-07-23T23:42:45.690" v="198"/>
          <ac:spMkLst>
            <pc:docMk/>
            <pc:sldMk cId="2092610989" sldId="652"/>
            <ac:spMk id="72" creationId="{47459A0F-6381-4D53-AE01-10631CAA515B}"/>
          </ac:spMkLst>
        </pc:spChg>
        <pc:spChg chg="mod">
          <ac:chgData name="DOCENTE - MANUEL ALBERTO  GUEVARA  NAJARRO" userId="dc0839a7-ef25-445d-88fe-29223dfab4a5" providerId="ADAL" clId="{C18A2E0A-10DF-4B2D-8C4A-2BE29445969F}" dt="2021-07-23T23:42:45.690" v="198"/>
          <ac:spMkLst>
            <pc:docMk/>
            <pc:sldMk cId="2092610989" sldId="652"/>
            <ac:spMk id="73" creationId="{5C682CD9-A757-47CA-87F4-625B3C9D1A32}"/>
          </ac:spMkLst>
        </pc:spChg>
        <pc:spChg chg="mod">
          <ac:chgData name="DOCENTE - MANUEL ALBERTO  GUEVARA  NAJARRO" userId="dc0839a7-ef25-445d-88fe-29223dfab4a5" providerId="ADAL" clId="{C18A2E0A-10DF-4B2D-8C4A-2BE29445969F}" dt="2021-07-23T23:42:45.690" v="198"/>
          <ac:spMkLst>
            <pc:docMk/>
            <pc:sldMk cId="2092610989" sldId="652"/>
            <ac:spMk id="74" creationId="{BB741AE1-3160-4132-A904-9F6FFDE89F9D}"/>
          </ac:spMkLst>
        </pc:spChg>
        <pc:spChg chg="mod">
          <ac:chgData name="DOCENTE - MANUEL ALBERTO  GUEVARA  NAJARRO" userId="dc0839a7-ef25-445d-88fe-29223dfab4a5" providerId="ADAL" clId="{C18A2E0A-10DF-4B2D-8C4A-2BE29445969F}" dt="2021-07-23T23:42:45.690" v="198"/>
          <ac:spMkLst>
            <pc:docMk/>
            <pc:sldMk cId="2092610989" sldId="652"/>
            <ac:spMk id="75" creationId="{EFB6CD71-1F77-4A8A-A20E-AC6BCFB31C62}"/>
          </ac:spMkLst>
        </pc:spChg>
        <pc:spChg chg="mod">
          <ac:chgData name="DOCENTE - MANUEL ALBERTO  GUEVARA  NAJARRO" userId="dc0839a7-ef25-445d-88fe-29223dfab4a5" providerId="ADAL" clId="{C18A2E0A-10DF-4B2D-8C4A-2BE29445969F}" dt="2021-07-23T23:42:45.690" v="198"/>
          <ac:spMkLst>
            <pc:docMk/>
            <pc:sldMk cId="2092610989" sldId="652"/>
            <ac:spMk id="76" creationId="{F1B7CA22-65D8-43B3-9B12-F01D7C9C9365}"/>
          </ac:spMkLst>
        </pc:spChg>
        <pc:spChg chg="mod">
          <ac:chgData name="DOCENTE - MANUEL ALBERTO  GUEVARA  NAJARRO" userId="dc0839a7-ef25-445d-88fe-29223dfab4a5" providerId="ADAL" clId="{C18A2E0A-10DF-4B2D-8C4A-2BE29445969F}" dt="2021-07-23T23:42:45.690" v="198"/>
          <ac:spMkLst>
            <pc:docMk/>
            <pc:sldMk cId="2092610989" sldId="652"/>
            <ac:spMk id="77" creationId="{3A87B199-6827-4C92-8811-A03346E0E58B}"/>
          </ac:spMkLst>
        </pc:spChg>
        <pc:spChg chg="mod">
          <ac:chgData name="DOCENTE - MANUEL ALBERTO  GUEVARA  NAJARRO" userId="dc0839a7-ef25-445d-88fe-29223dfab4a5" providerId="ADAL" clId="{C18A2E0A-10DF-4B2D-8C4A-2BE29445969F}" dt="2021-07-23T23:42:45.690" v="198"/>
          <ac:spMkLst>
            <pc:docMk/>
            <pc:sldMk cId="2092610989" sldId="652"/>
            <ac:spMk id="79" creationId="{B9AAE1AC-E9A9-4EE4-A2E9-3F9AD8FFB0AD}"/>
          </ac:spMkLst>
        </pc:spChg>
        <pc:spChg chg="mod">
          <ac:chgData name="DOCENTE - MANUEL ALBERTO  GUEVARA  NAJARRO" userId="dc0839a7-ef25-445d-88fe-29223dfab4a5" providerId="ADAL" clId="{C18A2E0A-10DF-4B2D-8C4A-2BE29445969F}" dt="2021-07-23T23:42:45.690" v="198"/>
          <ac:spMkLst>
            <pc:docMk/>
            <pc:sldMk cId="2092610989" sldId="652"/>
            <ac:spMk id="80" creationId="{DDD588FC-06F2-4612-8504-67D07792D99F}"/>
          </ac:spMkLst>
        </pc:spChg>
        <pc:spChg chg="mod">
          <ac:chgData name="DOCENTE - MANUEL ALBERTO  GUEVARA  NAJARRO" userId="dc0839a7-ef25-445d-88fe-29223dfab4a5" providerId="ADAL" clId="{C18A2E0A-10DF-4B2D-8C4A-2BE29445969F}" dt="2021-07-23T23:42:45.690" v="198"/>
          <ac:spMkLst>
            <pc:docMk/>
            <pc:sldMk cId="2092610989" sldId="652"/>
            <ac:spMk id="81" creationId="{9D3F4B4E-BA06-4C02-A2FD-2D915150258A}"/>
          </ac:spMkLst>
        </pc:spChg>
        <pc:spChg chg="mod">
          <ac:chgData name="DOCENTE - MANUEL ALBERTO  GUEVARA  NAJARRO" userId="dc0839a7-ef25-445d-88fe-29223dfab4a5" providerId="ADAL" clId="{C18A2E0A-10DF-4B2D-8C4A-2BE29445969F}" dt="2021-07-23T23:42:45.690" v="198"/>
          <ac:spMkLst>
            <pc:docMk/>
            <pc:sldMk cId="2092610989" sldId="652"/>
            <ac:spMk id="82" creationId="{74321A45-811F-4C3A-8997-BC57B731672E}"/>
          </ac:spMkLst>
        </pc:spChg>
        <pc:spChg chg="mod">
          <ac:chgData name="DOCENTE - MANUEL ALBERTO  GUEVARA  NAJARRO" userId="dc0839a7-ef25-445d-88fe-29223dfab4a5" providerId="ADAL" clId="{C18A2E0A-10DF-4B2D-8C4A-2BE29445969F}" dt="2021-07-23T23:42:45.690" v="198"/>
          <ac:spMkLst>
            <pc:docMk/>
            <pc:sldMk cId="2092610989" sldId="652"/>
            <ac:spMk id="83" creationId="{EE182791-E2F2-43FE-B97E-00F19EAB3E9A}"/>
          </ac:spMkLst>
        </pc:spChg>
        <pc:spChg chg="mod">
          <ac:chgData name="DOCENTE - MANUEL ALBERTO  GUEVARA  NAJARRO" userId="dc0839a7-ef25-445d-88fe-29223dfab4a5" providerId="ADAL" clId="{C18A2E0A-10DF-4B2D-8C4A-2BE29445969F}" dt="2021-07-23T23:42:45.690" v="198"/>
          <ac:spMkLst>
            <pc:docMk/>
            <pc:sldMk cId="2092610989" sldId="652"/>
            <ac:spMk id="84" creationId="{02016DC2-B3EE-4AB6-B1AA-9E70247ACEB0}"/>
          </ac:spMkLst>
        </pc:spChg>
        <pc:spChg chg="mod">
          <ac:chgData name="DOCENTE - MANUEL ALBERTO  GUEVARA  NAJARRO" userId="dc0839a7-ef25-445d-88fe-29223dfab4a5" providerId="ADAL" clId="{C18A2E0A-10DF-4B2D-8C4A-2BE29445969F}" dt="2021-07-23T23:42:45.690" v="198"/>
          <ac:spMkLst>
            <pc:docMk/>
            <pc:sldMk cId="2092610989" sldId="652"/>
            <ac:spMk id="86" creationId="{53541D7C-3CCA-47B8-B6D2-C28796FB2E4A}"/>
          </ac:spMkLst>
        </pc:spChg>
        <pc:spChg chg="mod">
          <ac:chgData name="DOCENTE - MANUEL ALBERTO  GUEVARA  NAJARRO" userId="dc0839a7-ef25-445d-88fe-29223dfab4a5" providerId="ADAL" clId="{C18A2E0A-10DF-4B2D-8C4A-2BE29445969F}" dt="2021-07-23T23:42:45.690" v="198"/>
          <ac:spMkLst>
            <pc:docMk/>
            <pc:sldMk cId="2092610989" sldId="652"/>
            <ac:spMk id="87" creationId="{E099DCC1-A47B-4087-9C2A-10A622E70D94}"/>
          </ac:spMkLst>
        </pc:spChg>
        <pc:spChg chg="mod">
          <ac:chgData name="DOCENTE - MANUEL ALBERTO  GUEVARA  NAJARRO" userId="dc0839a7-ef25-445d-88fe-29223dfab4a5" providerId="ADAL" clId="{C18A2E0A-10DF-4B2D-8C4A-2BE29445969F}" dt="2021-07-23T23:42:45.690" v="198"/>
          <ac:spMkLst>
            <pc:docMk/>
            <pc:sldMk cId="2092610989" sldId="652"/>
            <ac:spMk id="88" creationId="{23AFEE42-2798-4909-811C-DA53110B67E1}"/>
          </ac:spMkLst>
        </pc:spChg>
        <pc:spChg chg="mod">
          <ac:chgData name="DOCENTE - MANUEL ALBERTO  GUEVARA  NAJARRO" userId="dc0839a7-ef25-445d-88fe-29223dfab4a5" providerId="ADAL" clId="{C18A2E0A-10DF-4B2D-8C4A-2BE29445969F}" dt="2021-07-23T23:42:45.690" v="198"/>
          <ac:spMkLst>
            <pc:docMk/>
            <pc:sldMk cId="2092610989" sldId="652"/>
            <ac:spMk id="89" creationId="{B032C682-E5BD-4EBA-81F3-3B8321DB20BC}"/>
          </ac:spMkLst>
        </pc:spChg>
        <pc:spChg chg="mod">
          <ac:chgData name="DOCENTE - MANUEL ALBERTO  GUEVARA  NAJARRO" userId="dc0839a7-ef25-445d-88fe-29223dfab4a5" providerId="ADAL" clId="{C18A2E0A-10DF-4B2D-8C4A-2BE29445969F}" dt="2021-07-23T23:42:45.690" v="198"/>
          <ac:spMkLst>
            <pc:docMk/>
            <pc:sldMk cId="2092610989" sldId="652"/>
            <ac:spMk id="90" creationId="{8E0636B1-30CD-4E49-8316-3FC26D631E72}"/>
          </ac:spMkLst>
        </pc:spChg>
        <pc:spChg chg="add mod topLvl">
          <ac:chgData name="DOCENTE - MANUEL ALBERTO  GUEVARA  NAJARRO" userId="dc0839a7-ef25-445d-88fe-29223dfab4a5" providerId="ADAL" clId="{C18A2E0A-10DF-4B2D-8C4A-2BE29445969F}" dt="2021-07-23T23:45:40.461" v="295" actId="164"/>
          <ac:spMkLst>
            <pc:docMk/>
            <pc:sldMk cId="2092610989" sldId="652"/>
            <ac:spMk id="91" creationId="{93568F7D-7640-4C6C-B702-33B18A5ACDDC}"/>
          </ac:spMkLst>
        </pc:spChg>
        <pc:spChg chg="add mod topLvl">
          <ac:chgData name="DOCENTE - MANUEL ALBERTO  GUEVARA  NAJARRO" userId="dc0839a7-ef25-445d-88fe-29223dfab4a5" providerId="ADAL" clId="{C18A2E0A-10DF-4B2D-8C4A-2BE29445969F}" dt="2021-07-23T23:45:40.461" v="295" actId="164"/>
          <ac:spMkLst>
            <pc:docMk/>
            <pc:sldMk cId="2092610989" sldId="652"/>
            <ac:spMk id="92" creationId="{19B52A37-6CE7-4A7B-8AE9-FD120D46016D}"/>
          </ac:spMkLst>
        </pc:spChg>
        <pc:spChg chg="add mod topLvl">
          <ac:chgData name="DOCENTE - MANUEL ALBERTO  GUEVARA  NAJARRO" userId="dc0839a7-ef25-445d-88fe-29223dfab4a5" providerId="ADAL" clId="{C18A2E0A-10DF-4B2D-8C4A-2BE29445969F}" dt="2021-07-23T23:45:49.165" v="297" actId="164"/>
          <ac:spMkLst>
            <pc:docMk/>
            <pc:sldMk cId="2092610989" sldId="652"/>
            <ac:spMk id="93" creationId="{96A4D5FB-31B7-4501-8341-A1B11FE4B2A0}"/>
          </ac:spMkLst>
        </pc:spChg>
        <pc:spChg chg="add mod topLvl">
          <ac:chgData name="DOCENTE - MANUEL ALBERTO  GUEVARA  NAJARRO" userId="dc0839a7-ef25-445d-88fe-29223dfab4a5" providerId="ADAL" clId="{C18A2E0A-10DF-4B2D-8C4A-2BE29445969F}" dt="2021-07-23T23:45:49.165" v="297" actId="164"/>
          <ac:spMkLst>
            <pc:docMk/>
            <pc:sldMk cId="2092610989" sldId="652"/>
            <ac:spMk id="94" creationId="{C0973228-E82B-4850-8D5B-803D3240849F}"/>
          </ac:spMkLst>
        </pc:spChg>
        <pc:spChg chg="add mod topLvl">
          <ac:chgData name="DOCENTE - MANUEL ALBERTO  GUEVARA  NAJARRO" userId="dc0839a7-ef25-445d-88fe-29223dfab4a5" providerId="ADAL" clId="{C18A2E0A-10DF-4B2D-8C4A-2BE29445969F}" dt="2021-07-23T23:45:49.165" v="297" actId="164"/>
          <ac:spMkLst>
            <pc:docMk/>
            <pc:sldMk cId="2092610989" sldId="652"/>
            <ac:spMk id="96" creationId="{A60E671B-E378-4774-A24A-C87274409A50}"/>
          </ac:spMkLst>
        </pc:spChg>
        <pc:spChg chg="add mod topLvl">
          <ac:chgData name="DOCENTE - MANUEL ALBERTO  GUEVARA  NAJARRO" userId="dc0839a7-ef25-445d-88fe-29223dfab4a5" providerId="ADAL" clId="{C18A2E0A-10DF-4B2D-8C4A-2BE29445969F}" dt="2021-07-23T23:45:49.165" v="297" actId="164"/>
          <ac:spMkLst>
            <pc:docMk/>
            <pc:sldMk cId="2092610989" sldId="652"/>
            <ac:spMk id="97" creationId="{5B51A8E0-DEFB-4278-B9CC-EB9EAD5E1984}"/>
          </ac:spMkLst>
        </pc:spChg>
        <pc:spChg chg="add mod topLvl">
          <ac:chgData name="DOCENTE - MANUEL ALBERTO  GUEVARA  NAJARRO" userId="dc0839a7-ef25-445d-88fe-29223dfab4a5" providerId="ADAL" clId="{C18A2E0A-10DF-4B2D-8C4A-2BE29445969F}" dt="2021-07-23T23:45:40.461" v="295" actId="164"/>
          <ac:spMkLst>
            <pc:docMk/>
            <pc:sldMk cId="2092610989" sldId="652"/>
            <ac:spMk id="98" creationId="{4DC2FF59-F53D-4935-8725-7B18B3ACD8DB}"/>
          </ac:spMkLst>
        </pc:spChg>
        <pc:spChg chg="add mod topLvl">
          <ac:chgData name="DOCENTE - MANUEL ALBERTO  GUEVARA  NAJARRO" userId="dc0839a7-ef25-445d-88fe-29223dfab4a5" providerId="ADAL" clId="{C18A2E0A-10DF-4B2D-8C4A-2BE29445969F}" dt="2021-07-30T00:22:34.724" v="727" actId="1076"/>
          <ac:spMkLst>
            <pc:docMk/>
            <pc:sldMk cId="2092610989" sldId="652"/>
            <ac:spMk id="99" creationId="{2CA6133E-47C2-4E8D-B721-5C764BCFBD0B}"/>
          </ac:spMkLst>
        </pc:spChg>
        <pc:spChg chg="add mod topLvl">
          <ac:chgData name="DOCENTE - MANUEL ALBERTO  GUEVARA  NAJARRO" userId="dc0839a7-ef25-445d-88fe-29223dfab4a5" providerId="ADAL" clId="{C18A2E0A-10DF-4B2D-8C4A-2BE29445969F}" dt="2021-07-23T23:45:44.160" v="296" actId="164"/>
          <ac:spMkLst>
            <pc:docMk/>
            <pc:sldMk cId="2092610989" sldId="652"/>
            <ac:spMk id="101" creationId="{6CB96C29-6400-4336-BC3B-EB0BD47C56BF}"/>
          </ac:spMkLst>
        </pc:spChg>
        <pc:spChg chg="add mod topLvl">
          <ac:chgData name="DOCENTE - MANUEL ALBERTO  GUEVARA  NAJARRO" userId="dc0839a7-ef25-445d-88fe-29223dfab4a5" providerId="ADAL" clId="{C18A2E0A-10DF-4B2D-8C4A-2BE29445969F}" dt="2021-07-23T23:45:44.160" v="296" actId="164"/>
          <ac:spMkLst>
            <pc:docMk/>
            <pc:sldMk cId="2092610989" sldId="652"/>
            <ac:spMk id="102" creationId="{4D567049-0F99-4601-95E3-F4202FA6852E}"/>
          </ac:spMkLst>
        </pc:spChg>
        <pc:spChg chg="add mod topLvl">
          <ac:chgData name="DOCENTE - MANUEL ALBERTO  GUEVARA  NAJARRO" userId="dc0839a7-ef25-445d-88fe-29223dfab4a5" providerId="ADAL" clId="{C18A2E0A-10DF-4B2D-8C4A-2BE29445969F}" dt="2021-07-23T23:45:44.160" v="296" actId="164"/>
          <ac:spMkLst>
            <pc:docMk/>
            <pc:sldMk cId="2092610989" sldId="652"/>
            <ac:spMk id="103" creationId="{891D5B27-F92E-4E5C-B4BF-E7897203DA3C}"/>
          </ac:spMkLst>
        </pc:spChg>
        <pc:spChg chg="add mod ord topLvl">
          <ac:chgData name="DOCENTE - MANUEL ALBERTO  GUEVARA  NAJARRO" userId="dc0839a7-ef25-445d-88fe-29223dfab4a5" providerId="ADAL" clId="{C18A2E0A-10DF-4B2D-8C4A-2BE29445969F}" dt="2021-07-30T00:21:59.929" v="722" actId="166"/>
          <ac:spMkLst>
            <pc:docMk/>
            <pc:sldMk cId="2092610989" sldId="652"/>
            <ac:spMk id="104" creationId="{FA53FF55-CAEC-43F5-BDCA-8C4110ECA91A}"/>
          </ac:spMkLst>
        </pc:spChg>
        <pc:spChg chg="add mod topLvl">
          <ac:chgData name="DOCENTE - MANUEL ALBERTO  GUEVARA  NAJARRO" userId="dc0839a7-ef25-445d-88fe-29223dfab4a5" providerId="ADAL" clId="{C18A2E0A-10DF-4B2D-8C4A-2BE29445969F}" dt="2021-07-23T23:45:36.047" v="294" actId="164"/>
          <ac:spMkLst>
            <pc:docMk/>
            <pc:sldMk cId="2092610989" sldId="652"/>
            <ac:spMk id="106" creationId="{175806AE-23EF-418C-B480-C7DBD5E8D1E7}"/>
          </ac:spMkLst>
        </pc:spChg>
        <pc:spChg chg="add mod topLvl">
          <ac:chgData name="DOCENTE - MANUEL ALBERTO  GUEVARA  NAJARRO" userId="dc0839a7-ef25-445d-88fe-29223dfab4a5" providerId="ADAL" clId="{C18A2E0A-10DF-4B2D-8C4A-2BE29445969F}" dt="2021-07-23T23:45:36.047" v="294" actId="164"/>
          <ac:spMkLst>
            <pc:docMk/>
            <pc:sldMk cId="2092610989" sldId="652"/>
            <ac:spMk id="107" creationId="{F4BCE40E-0452-4191-8382-316DB2A97228}"/>
          </ac:spMkLst>
        </pc:spChg>
        <pc:spChg chg="add mod topLvl">
          <ac:chgData name="DOCENTE - MANUEL ALBERTO  GUEVARA  NAJARRO" userId="dc0839a7-ef25-445d-88fe-29223dfab4a5" providerId="ADAL" clId="{C18A2E0A-10DF-4B2D-8C4A-2BE29445969F}" dt="2021-07-23T23:45:30.172" v="293" actId="164"/>
          <ac:spMkLst>
            <pc:docMk/>
            <pc:sldMk cId="2092610989" sldId="652"/>
            <ac:spMk id="108" creationId="{2F726ACE-0458-4DB0-A7F7-B00F7877EECC}"/>
          </ac:spMkLst>
        </pc:spChg>
        <pc:spChg chg="add mod topLvl">
          <ac:chgData name="DOCENTE - MANUEL ALBERTO  GUEVARA  NAJARRO" userId="dc0839a7-ef25-445d-88fe-29223dfab4a5" providerId="ADAL" clId="{C18A2E0A-10DF-4B2D-8C4A-2BE29445969F}" dt="2021-07-23T23:45:30.172" v="293" actId="164"/>
          <ac:spMkLst>
            <pc:docMk/>
            <pc:sldMk cId="2092610989" sldId="652"/>
            <ac:spMk id="109" creationId="{F0DCC627-5E76-489E-B966-DBAE4E477B20}"/>
          </ac:spMkLst>
        </pc:spChg>
        <pc:spChg chg="add mod topLvl">
          <ac:chgData name="DOCENTE - MANUEL ALBERTO  GUEVARA  NAJARRO" userId="dc0839a7-ef25-445d-88fe-29223dfab4a5" providerId="ADAL" clId="{C18A2E0A-10DF-4B2D-8C4A-2BE29445969F}" dt="2021-07-23T23:45:30.172" v="293" actId="164"/>
          <ac:spMkLst>
            <pc:docMk/>
            <pc:sldMk cId="2092610989" sldId="652"/>
            <ac:spMk id="111" creationId="{5A45A919-47CF-4A08-91D1-17C5A9A19A2B}"/>
          </ac:spMkLst>
        </pc:spChg>
        <pc:spChg chg="add mod topLvl">
          <ac:chgData name="DOCENTE - MANUEL ALBERTO  GUEVARA  NAJARRO" userId="dc0839a7-ef25-445d-88fe-29223dfab4a5" providerId="ADAL" clId="{C18A2E0A-10DF-4B2D-8C4A-2BE29445969F}" dt="2021-07-23T23:45:30.172" v="293" actId="164"/>
          <ac:spMkLst>
            <pc:docMk/>
            <pc:sldMk cId="2092610989" sldId="652"/>
            <ac:spMk id="112" creationId="{B978424D-134D-41AA-966C-BE3D47ABB0B1}"/>
          </ac:spMkLst>
        </pc:spChg>
        <pc:spChg chg="add mod topLvl">
          <ac:chgData name="DOCENTE - MANUEL ALBERTO  GUEVARA  NAJARRO" userId="dc0839a7-ef25-445d-88fe-29223dfab4a5" providerId="ADAL" clId="{C18A2E0A-10DF-4B2D-8C4A-2BE29445969F}" dt="2021-07-23T23:45:36.047" v="294" actId="164"/>
          <ac:spMkLst>
            <pc:docMk/>
            <pc:sldMk cId="2092610989" sldId="652"/>
            <ac:spMk id="113" creationId="{865E31E3-C3E7-4D93-A79F-3F4CE45B2A18}"/>
          </ac:spMkLst>
        </pc:spChg>
        <pc:spChg chg="add mod ord topLvl">
          <ac:chgData name="DOCENTE - MANUEL ALBERTO  GUEVARA  NAJARRO" userId="dc0839a7-ef25-445d-88fe-29223dfab4a5" providerId="ADAL" clId="{C18A2E0A-10DF-4B2D-8C4A-2BE29445969F}" dt="2021-07-30T00:23:41.311" v="750" actId="166"/>
          <ac:spMkLst>
            <pc:docMk/>
            <pc:sldMk cId="2092610989" sldId="652"/>
            <ac:spMk id="114" creationId="{18E8ED3F-CBF4-447D-BB5D-D340BB339352}"/>
          </ac:spMkLst>
        </pc:spChg>
        <pc:spChg chg="add mod">
          <ac:chgData name="DOCENTE - MANUEL ALBERTO  GUEVARA  NAJARRO" userId="dc0839a7-ef25-445d-88fe-29223dfab4a5" providerId="ADAL" clId="{C18A2E0A-10DF-4B2D-8C4A-2BE29445969F}" dt="2021-07-30T00:22:55.492" v="733" actId="14100"/>
          <ac:spMkLst>
            <pc:docMk/>
            <pc:sldMk cId="2092610989" sldId="652"/>
            <ac:spMk id="116" creationId="{2583CB58-BBAA-4F22-A824-5EBD02144522}"/>
          </ac:spMkLst>
        </pc:spChg>
        <pc:spChg chg="add mod">
          <ac:chgData name="DOCENTE - MANUEL ALBERTO  GUEVARA  NAJARRO" userId="dc0839a7-ef25-445d-88fe-29223dfab4a5" providerId="ADAL" clId="{C18A2E0A-10DF-4B2D-8C4A-2BE29445969F}" dt="2021-07-30T00:22:45.854" v="730" actId="123"/>
          <ac:spMkLst>
            <pc:docMk/>
            <pc:sldMk cId="2092610989" sldId="652"/>
            <ac:spMk id="117" creationId="{1C77363E-F95D-4892-BC96-81B6E446E2B7}"/>
          </ac:spMkLst>
        </pc:spChg>
        <pc:spChg chg="add del mod">
          <ac:chgData name="DOCENTE - MANUEL ALBERTO  GUEVARA  NAJARRO" userId="dc0839a7-ef25-445d-88fe-29223dfab4a5" providerId="ADAL" clId="{C18A2E0A-10DF-4B2D-8C4A-2BE29445969F}" dt="2021-07-30T00:17:14.799" v="623" actId="478"/>
          <ac:spMkLst>
            <pc:docMk/>
            <pc:sldMk cId="2092610989" sldId="652"/>
            <ac:spMk id="118" creationId="{88A72376-A887-4ACF-8D24-5DACBF38CAFF}"/>
          </ac:spMkLst>
        </pc:spChg>
        <pc:spChg chg="add del mod">
          <ac:chgData name="DOCENTE - MANUEL ALBERTO  GUEVARA  NAJARRO" userId="dc0839a7-ef25-445d-88fe-29223dfab4a5" providerId="ADAL" clId="{C18A2E0A-10DF-4B2D-8C4A-2BE29445969F}" dt="2021-07-30T00:17:14.799" v="623" actId="478"/>
          <ac:spMkLst>
            <pc:docMk/>
            <pc:sldMk cId="2092610989" sldId="652"/>
            <ac:spMk id="119" creationId="{C6B370ED-99D9-4505-8A85-D5BE9FF26490}"/>
          </ac:spMkLst>
        </pc:spChg>
        <pc:spChg chg="add mod">
          <ac:chgData name="DOCENTE - MANUEL ALBERTO  GUEVARA  NAJARRO" userId="dc0839a7-ef25-445d-88fe-29223dfab4a5" providerId="ADAL" clId="{C18A2E0A-10DF-4B2D-8C4A-2BE29445969F}" dt="2021-07-30T00:23:50.067" v="763" actId="1038"/>
          <ac:spMkLst>
            <pc:docMk/>
            <pc:sldMk cId="2092610989" sldId="652"/>
            <ac:spMk id="120" creationId="{598AF7BC-FD9D-45D2-837D-379493FA351F}"/>
          </ac:spMkLst>
        </pc:spChg>
        <pc:spChg chg="add mod">
          <ac:chgData name="DOCENTE - MANUEL ALBERTO  GUEVARA  NAJARRO" userId="dc0839a7-ef25-445d-88fe-29223dfab4a5" providerId="ADAL" clId="{C18A2E0A-10DF-4B2D-8C4A-2BE29445969F}" dt="2021-07-30T00:23:46.992" v="756" actId="1038"/>
          <ac:spMkLst>
            <pc:docMk/>
            <pc:sldMk cId="2092610989" sldId="652"/>
            <ac:spMk id="121" creationId="{E3E6AA68-4E9A-4BBF-9625-BE582E6667D8}"/>
          </ac:spMkLst>
        </pc:spChg>
        <pc:spChg chg="add mod">
          <ac:chgData name="DOCENTE - MANUEL ALBERTO  GUEVARA  NAJARRO" userId="dc0839a7-ef25-445d-88fe-29223dfab4a5" providerId="ADAL" clId="{C18A2E0A-10DF-4B2D-8C4A-2BE29445969F}" dt="2021-07-30T00:23:03.971" v="735" actId="1076"/>
          <ac:spMkLst>
            <pc:docMk/>
            <pc:sldMk cId="2092610989" sldId="652"/>
            <ac:spMk id="122" creationId="{0C59A72D-92BD-4DCD-BB32-AE3B4AD059FA}"/>
          </ac:spMkLst>
        </pc:spChg>
        <pc:spChg chg="add mod">
          <ac:chgData name="DOCENTE - MANUEL ALBERTO  GUEVARA  NAJARRO" userId="dc0839a7-ef25-445d-88fe-29223dfab4a5" providerId="ADAL" clId="{C18A2E0A-10DF-4B2D-8C4A-2BE29445969F}" dt="2021-07-30T00:23:13.442" v="739" actId="123"/>
          <ac:spMkLst>
            <pc:docMk/>
            <pc:sldMk cId="2092610989" sldId="652"/>
            <ac:spMk id="123" creationId="{9F74C493-0594-4B12-B392-4CCD4D087DD3}"/>
          </ac:spMkLst>
        </pc:spChg>
        <pc:spChg chg="add del mod">
          <ac:chgData name="DOCENTE - MANUEL ALBERTO  GUEVARA  NAJARRO" userId="dc0839a7-ef25-445d-88fe-29223dfab4a5" providerId="ADAL" clId="{C18A2E0A-10DF-4B2D-8C4A-2BE29445969F}" dt="2021-07-30T00:17:14.799" v="623" actId="478"/>
          <ac:spMkLst>
            <pc:docMk/>
            <pc:sldMk cId="2092610989" sldId="652"/>
            <ac:spMk id="124" creationId="{72F18C53-CF65-4873-B28D-31ACD2A89005}"/>
          </ac:spMkLst>
        </pc:spChg>
        <pc:spChg chg="add del mod">
          <ac:chgData name="DOCENTE - MANUEL ALBERTO  GUEVARA  NAJARRO" userId="dc0839a7-ef25-445d-88fe-29223dfab4a5" providerId="ADAL" clId="{C18A2E0A-10DF-4B2D-8C4A-2BE29445969F}" dt="2021-07-30T00:17:14.799" v="623" actId="478"/>
          <ac:spMkLst>
            <pc:docMk/>
            <pc:sldMk cId="2092610989" sldId="652"/>
            <ac:spMk id="125" creationId="{599A90B3-4220-406A-B14A-2650AD1A518A}"/>
          </ac:spMkLst>
        </pc:spChg>
        <pc:spChg chg="mod">
          <ac:chgData name="DOCENTE - MANUEL ALBERTO  GUEVARA  NAJARRO" userId="dc0839a7-ef25-445d-88fe-29223dfab4a5" providerId="ADAL" clId="{C18A2E0A-10DF-4B2D-8C4A-2BE29445969F}" dt="2021-07-23T23:45:16.435" v="291" actId="165"/>
          <ac:spMkLst>
            <pc:docMk/>
            <pc:sldMk cId="2092610989" sldId="652"/>
            <ac:spMk id="127" creationId="{455C2366-16C4-46CC-BF74-4C9164ED68B1}"/>
          </ac:spMkLst>
        </pc:spChg>
        <pc:spChg chg="mod">
          <ac:chgData name="DOCENTE - MANUEL ALBERTO  GUEVARA  NAJARRO" userId="dc0839a7-ef25-445d-88fe-29223dfab4a5" providerId="ADAL" clId="{C18A2E0A-10DF-4B2D-8C4A-2BE29445969F}" dt="2021-07-23T23:45:16.435" v="291" actId="165"/>
          <ac:spMkLst>
            <pc:docMk/>
            <pc:sldMk cId="2092610989" sldId="652"/>
            <ac:spMk id="128" creationId="{6BAA34DF-052C-4692-B9C0-C91D9835A002}"/>
          </ac:spMkLst>
        </pc:spChg>
        <pc:spChg chg="mod">
          <ac:chgData name="DOCENTE - MANUEL ALBERTO  GUEVARA  NAJARRO" userId="dc0839a7-ef25-445d-88fe-29223dfab4a5" providerId="ADAL" clId="{C18A2E0A-10DF-4B2D-8C4A-2BE29445969F}" dt="2021-07-23T23:45:16.435" v="291" actId="165"/>
          <ac:spMkLst>
            <pc:docMk/>
            <pc:sldMk cId="2092610989" sldId="652"/>
            <ac:spMk id="129" creationId="{7E9D406B-9786-4677-BC3B-C27ADA9663F8}"/>
          </ac:spMkLst>
        </pc:spChg>
        <pc:spChg chg="mod">
          <ac:chgData name="DOCENTE - MANUEL ALBERTO  GUEVARA  NAJARRO" userId="dc0839a7-ef25-445d-88fe-29223dfab4a5" providerId="ADAL" clId="{C18A2E0A-10DF-4B2D-8C4A-2BE29445969F}" dt="2021-07-23T23:45:16.435" v="291" actId="165"/>
          <ac:spMkLst>
            <pc:docMk/>
            <pc:sldMk cId="2092610989" sldId="652"/>
            <ac:spMk id="130" creationId="{A64B873E-6C6B-4BAC-884F-B52DDA690F85}"/>
          </ac:spMkLst>
        </pc:spChg>
        <pc:spChg chg="mod">
          <ac:chgData name="DOCENTE - MANUEL ALBERTO  GUEVARA  NAJARRO" userId="dc0839a7-ef25-445d-88fe-29223dfab4a5" providerId="ADAL" clId="{C18A2E0A-10DF-4B2D-8C4A-2BE29445969F}" dt="2021-07-23T23:45:16.435" v="291" actId="165"/>
          <ac:spMkLst>
            <pc:docMk/>
            <pc:sldMk cId="2092610989" sldId="652"/>
            <ac:spMk id="131" creationId="{F3C7FE67-CF01-4068-8F67-4B86BB099F5B}"/>
          </ac:spMkLst>
        </pc:spChg>
        <pc:spChg chg="mod">
          <ac:chgData name="DOCENTE - MANUEL ALBERTO  GUEVARA  NAJARRO" userId="dc0839a7-ef25-445d-88fe-29223dfab4a5" providerId="ADAL" clId="{C18A2E0A-10DF-4B2D-8C4A-2BE29445969F}" dt="2021-07-23T23:45:16.435" v="291" actId="165"/>
          <ac:spMkLst>
            <pc:docMk/>
            <pc:sldMk cId="2092610989" sldId="652"/>
            <ac:spMk id="132" creationId="{753C5DFA-ADA7-42AB-9FF4-A42251042282}"/>
          </ac:spMkLst>
        </pc:spChg>
        <pc:spChg chg="mod">
          <ac:chgData name="DOCENTE - MANUEL ALBERTO  GUEVARA  NAJARRO" userId="dc0839a7-ef25-445d-88fe-29223dfab4a5" providerId="ADAL" clId="{C18A2E0A-10DF-4B2D-8C4A-2BE29445969F}" dt="2021-07-23T23:45:16.435" v="291" actId="165"/>
          <ac:spMkLst>
            <pc:docMk/>
            <pc:sldMk cId="2092610989" sldId="652"/>
            <ac:spMk id="133" creationId="{E1D40B16-7055-4035-B4DA-C514DDB3B43B}"/>
          </ac:spMkLst>
        </pc:spChg>
        <pc:spChg chg="mod">
          <ac:chgData name="DOCENTE - MANUEL ALBERTO  GUEVARA  NAJARRO" userId="dc0839a7-ef25-445d-88fe-29223dfab4a5" providerId="ADAL" clId="{C18A2E0A-10DF-4B2D-8C4A-2BE29445969F}" dt="2021-07-23T23:45:16.435" v="291" actId="165"/>
          <ac:spMkLst>
            <pc:docMk/>
            <pc:sldMk cId="2092610989" sldId="652"/>
            <ac:spMk id="134" creationId="{9DEA3AF8-D246-420D-A0E0-A263FD565134}"/>
          </ac:spMkLst>
        </pc:spChg>
        <pc:spChg chg="mod">
          <ac:chgData name="DOCENTE - MANUEL ALBERTO  GUEVARA  NAJARRO" userId="dc0839a7-ef25-445d-88fe-29223dfab4a5" providerId="ADAL" clId="{C18A2E0A-10DF-4B2D-8C4A-2BE29445969F}" dt="2021-07-23T23:45:16.435" v="291" actId="165"/>
          <ac:spMkLst>
            <pc:docMk/>
            <pc:sldMk cId="2092610989" sldId="652"/>
            <ac:spMk id="135" creationId="{45D8D666-B982-4E55-B901-425C7C82CA9F}"/>
          </ac:spMkLst>
        </pc:spChg>
        <pc:spChg chg="mod">
          <ac:chgData name="DOCENTE - MANUEL ALBERTO  GUEVARA  NAJARRO" userId="dc0839a7-ef25-445d-88fe-29223dfab4a5" providerId="ADAL" clId="{C18A2E0A-10DF-4B2D-8C4A-2BE29445969F}" dt="2021-07-23T23:45:16.435" v="291" actId="165"/>
          <ac:spMkLst>
            <pc:docMk/>
            <pc:sldMk cId="2092610989" sldId="652"/>
            <ac:spMk id="137" creationId="{2E56C5EA-34EF-4138-96B6-71C01BC29476}"/>
          </ac:spMkLst>
        </pc:spChg>
        <pc:spChg chg="mod">
          <ac:chgData name="DOCENTE - MANUEL ALBERTO  GUEVARA  NAJARRO" userId="dc0839a7-ef25-445d-88fe-29223dfab4a5" providerId="ADAL" clId="{C18A2E0A-10DF-4B2D-8C4A-2BE29445969F}" dt="2021-07-23T23:45:16.435" v="291" actId="165"/>
          <ac:spMkLst>
            <pc:docMk/>
            <pc:sldMk cId="2092610989" sldId="652"/>
            <ac:spMk id="138" creationId="{72A6D26D-EFBD-49A5-96CA-69BE073AF353}"/>
          </ac:spMkLst>
        </pc:spChg>
        <pc:spChg chg="mod">
          <ac:chgData name="DOCENTE - MANUEL ALBERTO  GUEVARA  NAJARRO" userId="dc0839a7-ef25-445d-88fe-29223dfab4a5" providerId="ADAL" clId="{C18A2E0A-10DF-4B2D-8C4A-2BE29445969F}" dt="2021-07-23T23:45:16.435" v="291" actId="165"/>
          <ac:spMkLst>
            <pc:docMk/>
            <pc:sldMk cId="2092610989" sldId="652"/>
            <ac:spMk id="139" creationId="{95132F3F-3634-49E5-9B23-7717AF449767}"/>
          </ac:spMkLst>
        </pc:spChg>
        <pc:spChg chg="mod">
          <ac:chgData name="DOCENTE - MANUEL ALBERTO  GUEVARA  NAJARRO" userId="dc0839a7-ef25-445d-88fe-29223dfab4a5" providerId="ADAL" clId="{C18A2E0A-10DF-4B2D-8C4A-2BE29445969F}" dt="2021-07-23T23:45:16.435" v="291" actId="165"/>
          <ac:spMkLst>
            <pc:docMk/>
            <pc:sldMk cId="2092610989" sldId="652"/>
            <ac:spMk id="140" creationId="{D5FC910F-8051-4756-B882-9F47A225CE96}"/>
          </ac:spMkLst>
        </pc:spChg>
        <pc:spChg chg="mod">
          <ac:chgData name="DOCENTE - MANUEL ALBERTO  GUEVARA  NAJARRO" userId="dc0839a7-ef25-445d-88fe-29223dfab4a5" providerId="ADAL" clId="{C18A2E0A-10DF-4B2D-8C4A-2BE29445969F}" dt="2021-07-23T23:45:16.435" v="291" actId="165"/>
          <ac:spMkLst>
            <pc:docMk/>
            <pc:sldMk cId="2092610989" sldId="652"/>
            <ac:spMk id="141" creationId="{3532B0D6-F79E-4B4E-A26B-D1D2277DB653}"/>
          </ac:spMkLst>
        </pc:spChg>
        <pc:spChg chg="mod">
          <ac:chgData name="DOCENTE - MANUEL ALBERTO  GUEVARA  NAJARRO" userId="dc0839a7-ef25-445d-88fe-29223dfab4a5" providerId="ADAL" clId="{C18A2E0A-10DF-4B2D-8C4A-2BE29445969F}" dt="2021-07-23T23:45:16.435" v="291" actId="165"/>
          <ac:spMkLst>
            <pc:docMk/>
            <pc:sldMk cId="2092610989" sldId="652"/>
            <ac:spMk id="142" creationId="{B2F78FF7-C155-4101-BE3D-36A52D631519}"/>
          </ac:spMkLst>
        </pc:spChg>
        <pc:spChg chg="mod">
          <ac:chgData name="DOCENTE - MANUEL ALBERTO  GUEVARA  NAJARRO" userId="dc0839a7-ef25-445d-88fe-29223dfab4a5" providerId="ADAL" clId="{C18A2E0A-10DF-4B2D-8C4A-2BE29445969F}" dt="2021-07-23T23:45:16.435" v="291" actId="165"/>
          <ac:spMkLst>
            <pc:docMk/>
            <pc:sldMk cId="2092610989" sldId="652"/>
            <ac:spMk id="143" creationId="{56960A9A-118D-4DF0-BDDB-C905BFCB1755}"/>
          </ac:spMkLst>
        </pc:spChg>
        <pc:spChg chg="mod">
          <ac:chgData name="DOCENTE - MANUEL ALBERTO  GUEVARA  NAJARRO" userId="dc0839a7-ef25-445d-88fe-29223dfab4a5" providerId="ADAL" clId="{C18A2E0A-10DF-4B2D-8C4A-2BE29445969F}" dt="2021-07-23T23:45:16.435" v="291" actId="165"/>
          <ac:spMkLst>
            <pc:docMk/>
            <pc:sldMk cId="2092610989" sldId="652"/>
            <ac:spMk id="144" creationId="{07C0E8C2-68B9-4042-B4D7-818CACD27FB8}"/>
          </ac:spMkLst>
        </pc:spChg>
        <pc:spChg chg="mod">
          <ac:chgData name="DOCENTE - MANUEL ALBERTO  GUEVARA  NAJARRO" userId="dc0839a7-ef25-445d-88fe-29223dfab4a5" providerId="ADAL" clId="{C18A2E0A-10DF-4B2D-8C4A-2BE29445969F}" dt="2021-07-23T23:45:16.435" v="291" actId="165"/>
          <ac:spMkLst>
            <pc:docMk/>
            <pc:sldMk cId="2092610989" sldId="652"/>
            <ac:spMk id="145" creationId="{BED8FED3-27DC-4E46-A64D-3DEF5B8A2C7A}"/>
          </ac:spMkLst>
        </pc:spChg>
        <pc:spChg chg="mod">
          <ac:chgData name="DOCENTE - MANUEL ALBERTO  GUEVARA  NAJARRO" userId="dc0839a7-ef25-445d-88fe-29223dfab4a5" providerId="ADAL" clId="{C18A2E0A-10DF-4B2D-8C4A-2BE29445969F}" dt="2021-07-23T23:45:16.435" v="291" actId="165"/>
          <ac:spMkLst>
            <pc:docMk/>
            <pc:sldMk cId="2092610989" sldId="652"/>
            <ac:spMk id="146" creationId="{BFC1ECDE-F853-4195-96D2-0FF012E62A51}"/>
          </ac:spMkLst>
        </pc:spChg>
        <pc:spChg chg="mod">
          <ac:chgData name="DOCENTE - MANUEL ALBERTO  GUEVARA  NAJARRO" userId="dc0839a7-ef25-445d-88fe-29223dfab4a5" providerId="ADAL" clId="{C18A2E0A-10DF-4B2D-8C4A-2BE29445969F}" dt="2021-07-23T23:45:16.435" v="291" actId="165"/>
          <ac:spMkLst>
            <pc:docMk/>
            <pc:sldMk cId="2092610989" sldId="652"/>
            <ac:spMk id="148" creationId="{0C64FA79-73C9-486D-A712-EC4120C9A8CB}"/>
          </ac:spMkLst>
        </pc:spChg>
        <pc:spChg chg="mod">
          <ac:chgData name="DOCENTE - MANUEL ALBERTO  GUEVARA  NAJARRO" userId="dc0839a7-ef25-445d-88fe-29223dfab4a5" providerId="ADAL" clId="{C18A2E0A-10DF-4B2D-8C4A-2BE29445969F}" dt="2021-07-23T23:45:16.435" v="291" actId="165"/>
          <ac:spMkLst>
            <pc:docMk/>
            <pc:sldMk cId="2092610989" sldId="652"/>
            <ac:spMk id="149" creationId="{86731E3C-30EF-4DCF-8AA3-F65EB6B2DF5C}"/>
          </ac:spMkLst>
        </pc:spChg>
        <pc:spChg chg="mod">
          <ac:chgData name="DOCENTE - MANUEL ALBERTO  GUEVARA  NAJARRO" userId="dc0839a7-ef25-445d-88fe-29223dfab4a5" providerId="ADAL" clId="{C18A2E0A-10DF-4B2D-8C4A-2BE29445969F}" dt="2021-07-23T23:45:16.435" v="291" actId="165"/>
          <ac:spMkLst>
            <pc:docMk/>
            <pc:sldMk cId="2092610989" sldId="652"/>
            <ac:spMk id="150" creationId="{822E409E-EC36-4A6F-A238-CCA51B9825A5}"/>
          </ac:spMkLst>
        </pc:spChg>
        <pc:spChg chg="mod">
          <ac:chgData name="DOCENTE - MANUEL ALBERTO  GUEVARA  NAJARRO" userId="dc0839a7-ef25-445d-88fe-29223dfab4a5" providerId="ADAL" clId="{C18A2E0A-10DF-4B2D-8C4A-2BE29445969F}" dt="2021-07-23T23:45:16.435" v="291" actId="165"/>
          <ac:spMkLst>
            <pc:docMk/>
            <pc:sldMk cId="2092610989" sldId="652"/>
            <ac:spMk id="151" creationId="{8DC5B4D2-2A58-463D-97AF-ED131EFA5EFD}"/>
          </ac:spMkLst>
        </pc:spChg>
        <pc:spChg chg="mod">
          <ac:chgData name="DOCENTE - MANUEL ALBERTO  GUEVARA  NAJARRO" userId="dc0839a7-ef25-445d-88fe-29223dfab4a5" providerId="ADAL" clId="{C18A2E0A-10DF-4B2D-8C4A-2BE29445969F}" dt="2021-07-23T23:45:16.435" v="291" actId="165"/>
          <ac:spMkLst>
            <pc:docMk/>
            <pc:sldMk cId="2092610989" sldId="652"/>
            <ac:spMk id="152" creationId="{5524E46E-8D32-480A-A2AC-B9516DEE18DC}"/>
          </ac:spMkLst>
        </pc:spChg>
        <pc:spChg chg="mod">
          <ac:chgData name="DOCENTE - MANUEL ALBERTO  GUEVARA  NAJARRO" userId="dc0839a7-ef25-445d-88fe-29223dfab4a5" providerId="ADAL" clId="{C18A2E0A-10DF-4B2D-8C4A-2BE29445969F}" dt="2021-07-23T23:45:16.435" v="291" actId="165"/>
          <ac:spMkLst>
            <pc:docMk/>
            <pc:sldMk cId="2092610989" sldId="652"/>
            <ac:spMk id="153" creationId="{C0ECDD60-9EF0-473B-8096-009F52975893}"/>
          </ac:spMkLst>
        </pc:spChg>
        <pc:spChg chg="mod">
          <ac:chgData name="DOCENTE - MANUEL ALBERTO  GUEVARA  NAJARRO" userId="dc0839a7-ef25-445d-88fe-29223dfab4a5" providerId="ADAL" clId="{C18A2E0A-10DF-4B2D-8C4A-2BE29445969F}" dt="2021-07-23T23:45:16.435" v="291" actId="165"/>
          <ac:spMkLst>
            <pc:docMk/>
            <pc:sldMk cId="2092610989" sldId="652"/>
            <ac:spMk id="154" creationId="{DF75F4ED-C166-41B9-851D-CBB2DA611FE5}"/>
          </ac:spMkLst>
        </pc:spChg>
        <pc:spChg chg="mod">
          <ac:chgData name="DOCENTE - MANUEL ALBERTO  GUEVARA  NAJARRO" userId="dc0839a7-ef25-445d-88fe-29223dfab4a5" providerId="ADAL" clId="{C18A2E0A-10DF-4B2D-8C4A-2BE29445969F}" dt="2021-07-23T23:45:16.435" v="291" actId="165"/>
          <ac:spMkLst>
            <pc:docMk/>
            <pc:sldMk cId="2092610989" sldId="652"/>
            <ac:spMk id="155" creationId="{818B2607-EC24-42D2-9F8A-0DFFAB727D76}"/>
          </ac:spMkLst>
        </pc:spChg>
        <pc:spChg chg="mod">
          <ac:chgData name="DOCENTE - MANUEL ALBERTO  GUEVARA  NAJARRO" userId="dc0839a7-ef25-445d-88fe-29223dfab4a5" providerId="ADAL" clId="{C18A2E0A-10DF-4B2D-8C4A-2BE29445969F}" dt="2021-07-23T23:45:16.435" v="291" actId="165"/>
          <ac:spMkLst>
            <pc:docMk/>
            <pc:sldMk cId="2092610989" sldId="652"/>
            <ac:spMk id="156" creationId="{9FD31CA6-1B36-4244-B1CD-F92C5D7D7227}"/>
          </ac:spMkLst>
        </pc:spChg>
        <pc:spChg chg="mod">
          <ac:chgData name="DOCENTE - MANUEL ALBERTO  GUEVARA  NAJARRO" userId="dc0839a7-ef25-445d-88fe-29223dfab4a5" providerId="ADAL" clId="{C18A2E0A-10DF-4B2D-8C4A-2BE29445969F}" dt="2021-07-23T23:45:16.435" v="291" actId="165"/>
          <ac:spMkLst>
            <pc:docMk/>
            <pc:sldMk cId="2092610989" sldId="652"/>
            <ac:spMk id="157" creationId="{4E11169F-D70B-4DA8-9375-4D4332E50ACB}"/>
          </ac:spMkLst>
        </pc:spChg>
        <pc:spChg chg="mod">
          <ac:chgData name="DOCENTE - MANUEL ALBERTO  GUEVARA  NAJARRO" userId="dc0839a7-ef25-445d-88fe-29223dfab4a5" providerId="ADAL" clId="{C18A2E0A-10DF-4B2D-8C4A-2BE29445969F}" dt="2021-07-23T23:45:16.435" v="291" actId="165"/>
          <ac:spMkLst>
            <pc:docMk/>
            <pc:sldMk cId="2092610989" sldId="652"/>
            <ac:spMk id="158" creationId="{C3CE61D0-072D-4B31-B6CA-0E3AA650DFFD}"/>
          </ac:spMkLst>
        </pc:spChg>
        <pc:spChg chg="mod">
          <ac:chgData name="DOCENTE - MANUEL ALBERTO  GUEVARA  NAJARRO" userId="dc0839a7-ef25-445d-88fe-29223dfab4a5" providerId="ADAL" clId="{C18A2E0A-10DF-4B2D-8C4A-2BE29445969F}" dt="2021-07-23T23:45:16.435" v="291" actId="165"/>
          <ac:spMkLst>
            <pc:docMk/>
            <pc:sldMk cId="2092610989" sldId="652"/>
            <ac:spMk id="160" creationId="{BDE4EAA1-9B56-4DF6-B571-8322B930F136}"/>
          </ac:spMkLst>
        </pc:spChg>
        <pc:spChg chg="mod">
          <ac:chgData name="DOCENTE - MANUEL ALBERTO  GUEVARA  NAJARRO" userId="dc0839a7-ef25-445d-88fe-29223dfab4a5" providerId="ADAL" clId="{C18A2E0A-10DF-4B2D-8C4A-2BE29445969F}" dt="2021-07-23T23:45:16.435" v="291" actId="165"/>
          <ac:spMkLst>
            <pc:docMk/>
            <pc:sldMk cId="2092610989" sldId="652"/>
            <ac:spMk id="161" creationId="{F9788BBD-BD8D-4DF6-84AB-7E67AE9D643F}"/>
          </ac:spMkLst>
        </pc:spChg>
        <pc:spChg chg="mod">
          <ac:chgData name="DOCENTE - MANUEL ALBERTO  GUEVARA  NAJARRO" userId="dc0839a7-ef25-445d-88fe-29223dfab4a5" providerId="ADAL" clId="{C18A2E0A-10DF-4B2D-8C4A-2BE29445969F}" dt="2021-07-23T23:45:16.435" v="291" actId="165"/>
          <ac:spMkLst>
            <pc:docMk/>
            <pc:sldMk cId="2092610989" sldId="652"/>
            <ac:spMk id="162" creationId="{E0FA3A8F-0AC3-4F2D-8CE2-4521EA47A3AE}"/>
          </ac:spMkLst>
        </pc:spChg>
        <pc:spChg chg="mod">
          <ac:chgData name="DOCENTE - MANUEL ALBERTO  GUEVARA  NAJARRO" userId="dc0839a7-ef25-445d-88fe-29223dfab4a5" providerId="ADAL" clId="{C18A2E0A-10DF-4B2D-8C4A-2BE29445969F}" dt="2021-07-23T23:45:16.435" v="291" actId="165"/>
          <ac:spMkLst>
            <pc:docMk/>
            <pc:sldMk cId="2092610989" sldId="652"/>
            <ac:spMk id="163" creationId="{460A04A0-9C64-4B1E-8E24-D9EB94C4E037}"/>
          </ac:spMkLst>
        </pc:spChg>
        <pc:spChg chg="mod">
          <ac:chgData name="DOCENTE - MANUEL ALBERTO  GUEVARA  NAJARRO" userId="dc0839a7-ef25-445d-88fe-29223dfab4a5" providerId="ADAL" clId="{C18A2E0A-10DF-4B2D-8C4A-2BE29445969F}" dt="2021-07-23T23:45:16.435" v="291" actId="165"/>
          <ac:spMkLst>
            <pc:docMk/>
            <pc:sldMk cId="2092610989" sldId="652"/>
            <ac:spMk id="164" creationId="{EC342EB4-53F0-4E3F-85A7-DE5F71A2B47E}"/>
          </ac:spMkLst>
        </pc:spChg>
        <pc:spChg chg="mod">
          <ac:chgData name="DOCENTE - MANUEL ALBERTO  GUEVARA  NAJARRO" userId="dc0839a7-ef25-445d-88fe-29223dfab4a5" providerId="ADAL" clId="{C18A2E0A-10DF-4B2D-8C4A-2BE29445969F}" dt="2021-07-23T23:45:16.435" v="291" actId="165"/>
          <ac:spMkLst>
            <pc:docMk/>
            <pc:sldMk cId="2092610989" sldId="652"/>
            <ac:spMk id="165" creationId="{539F92D4-E98E-490F-ACFA-CF31CE9CB179}"/>
          </ac:spMkLst>
        </pc:spChg>
        <pc:spChg chg="mod">
          <ac:chgData name="DOCENTE - MANUEL ALBERTO  GUEVARA  NAJARRO" userId="dc0839a7-ef25-445d-88fe-29223dfab4a5" providerId="ADAL" clId="{C18A2E0A-10DF-4B2D-8C4A-2BE29445969F}" dt="2021-07-23T23:45:16.435" v="291" actId="165"/>
          <ac:spMkLst>
            <pc:docMk/>
            <pc:sldMk cId="2092610989" sldId="652"/>
            <ac:spMk id="167" creationId="{68CC25A6-079A-4023-97C7-3E80F399B3DB}"/>
          </ac:spMkLst>
        </pc:spChg>
        <pc:spChg chg="mod">
          <ac:chgData name="DOCENTE - MANUEL ALBERTO  GUEVARA  NAJARRO" userId="dc0839a7-ef25-445d-88fe-29223dfab4a5" providerId="ADAL" clId="{C18A2E0A-10DF-4B2D-8C4A-2BE29445969F}" dt="2021-07-23T23:45:16.435" v="291" actId="165"/>
          <ac:spMkLst>
            <pc:docMk/>
            <pc:sldMk cId="2092610989" sldId="652"/>
            <ac:spMk id="168" creationId="{4EB76BF4-D956-4E38-9370-5AFC796BF74D}"/>
          </ac:spMkLst>
        </pc:spChg>
        <pc:spChg chg="mod">
          <ac:chgData name="DOCENTE - MANUEL ALBERTO  GUEVARA  NAJARRO" userId="dc0839a7-ef25-445d-88fe-29223dfab4a5" providerId="ADAL" clId="{C18A2E0A-10DF-4B2D-8C4A-2BE29445969F}" dt="2021-07-23T23:45:16.435" v="291" actId="165"/>
          <ac:spMkLst>
            <pc:docMk/>
            <pc:sldMk cId="2092610989" sldId="652"/>
            <ac:spMk id="169" creationId="{F10F2056-6ECF-4CE6-86F2-A2D6CE670E19}"/>
          </ac:spMkLst>
        </pc:spChg>
        <pc:spChg chg="mod">
          <ac:chgData name="DOCENTE - MANUEL ALBERTO  GUEVARA  NAJARRO" userId="dc0839a7-ef25-445d-88fe-29223dfab4a5" providerId="ADAL" clId="{C18A2E0A-10DF-4B2D-8C4A-2BE29445969F}" dt="2021-07-23T23:45:16.435" v="291" actId="165"/>
          <ac:spMkLst>
            <pc:docMk/>
            <pc:sldMk cId="2092610989" sldId="652"/>
            <ac:spMk id="170" creationId="{8082B4D4-799F-450B-B4F2-37A2F58FCD57}"/>
          </ac:spMkLst>
        </pc:spChg>
        <pc:spChg chg="mod">
          <ac:chgData name="DOCENTE - MANUEL ALBERTO  GUEVARA  NAJARRO" userId="dc0839a7-ef25-445d-88fe-29223dfab4a5" providerId="ADAL" clId="{C18A2E0A-10DF-4B2D-8C4A-2BE29445969F}" dt="2021-07-23T23:45:16.435" v="291" actId="165"/>
          <ac:spMkLst>
            <pc:docMk/>
            <pc:sldMk cId="2092610989" sldId="652"/>
            <ac:spMk id="171" creationId="{362B0AFD-6DCA-49B0-A976-352EE8445B6E}"/>
          </ac:spMkLst>
        </pc:spChg>
        <pc:grpChg chg="add del mod">
          <ac:chgData name="DOCENTE - MANUEL ALBERTO  GUEVARA  NAJARRO" userId="dc0839a7-ef25-445d-88fe-29223dfab4a5" providerId="ADAL" clId="{C18A2E0A-10DF-4B2D-8C4A-2BE29445969F}" dt="2021-07-23T23:43:14.794" v="204" actId="165"/>
          <ac:grpSpMkLst>
            <pc:docMk/>
            <pc:sldMk cId="2092610989" sldId="652"/>
            <ac:grpSpMk id="9" creationId="{2EE2C393-1189-42AC-A1E4-B9B061D09B9C}"/>
          </ac:grpSpMkLst>
        </pc:grpChg>
        <pc:grpChg chg="add del mod">
          <ac:chgData name="DOCENTE - MANUEL ALBERTO  GUEVARA  NAJARRO" userId="dc0839a7-ef25-445d-88fe-29223dfab4a5" providerId="ADAL" clId="{C18A2E0A-10DF-4B2D-8C4A-2BE29445969F}" dt="2021-07-23T23:42:46.858" v="199"/>
          <ac:grpSpMkLst>
            <pc:docMk/>
            <pc:sldMk cId="2092610989" sldId="652"/>
            <ac:grpSpMk id="45" creationId="{540B5BA4-F059-44C4-ACB5-1898D0793331}"/>
          </ac:grpSpMkLst>
        </pc:grpChg>
        <pc:grpChg chg="add del mod">
          <ac:chgData name="DOCENTE - MANUEL ALBERTO  GUEVARA  NAJARRO" userId="dc0839a7-ef25-445d-88fe-29223dfab4a5" providerId="ADAL" clId="{C18A2E0A-10DF-4B2D-8C4A-2BE29445969F}" dt="2021-07-23T23:42:46.858" v="199"/>
          <ac:grpSpMkLst>
            <pc:docMk/>
            <pc:sldMk cId="2092610989" sldId="652"/>
            <ac:grpSpMk id="55" creationId="{D3DCEFFD-A04E-4279-8731-BC2508D70E0F}"/>
          </ac:grpSpMkLst>
        </pc:grpChg>
        <pc:grpChg chg="add del mod">
          <ac:chgData name="DOCENTE - MANUEL ALBERTO  GUEVARA  NAJARRO" userId="dc0839a7-ef25-445d-88fe-29223dfab4a5" providerId="ADAL" clId="{C18A2E0A-10DF-4B2D-8C4A-2BE29445969F}" dt="2021-07-23T23:42:46.858" v="199"/>
          <ac:grpSpMkLst>
            <pc:docMk/>
            <pc:sldMk cId="2092610989" sldId="652"/>
            <ac:grpSpMk id="66" creationId="{6E128D32-B492-411E-9E65-8AD21209A241}"/>
          </ac:grpSpMkLst>
        </pc:grpChg>
        <pc:grpChg chg="add del mod">
          <ac:chgData name="DOCENTE - MANUEL ALBERTO  GUEVARA  NAJARRO" userId="dc0839a7-ef25-445d-88fe-29223dfab4a5" providerId="ADAL" clId="{C18A2E0A-10DF-4B2D-8C4A-2BE29445969F}" dt="2021-07-23T23:42:46.858" v="199"/>
          <ac:grpSpMkLst>
            <pc:docMk/>
            <pc:sldMk cId="2092610989" sldId="652"/>
            <ac:grpSpMk id="78" creationId="{C96988A6-A3BB-4A4C-8284-3393DEA6D03E}"/>
          </ac:grpSpMkLst>
        </pc:grpChg>
        <pc:grpChg chg="add del mod">
          <ac:chgData name="DOCENTE - MANUEL ALBERTO  GUEVARA  NAJARRO" userId="dc0839a7-ef25-445d-88fe-29223dfab4a5" providerId="ADAL" clId="{C18A2E0A-10DF-4B2D-8C4A-2BE29445969F}" dt="2021-07-23T23:42:46.858" v="199"/>
          <ac:grpSpMkLst>
            <pc:docMk/>
            <pc:sldMk cId="2092610989" sldId="652"/>
            <ac:grpSpMk id="85" creationId="{CE80442C-B386-4BE8-A977-329F3BD4BFCF}"/>
          </ac:grpSpMkLst>
        </pc:grpChg>
        <pc:grpChg chg="add mod topLvl">
          <ac:chgData name="DOCENTE - MANUEL ALBERTO  GUEVARA  NAJARRO" userId="dc0839a7-ef25-445d-88fe-29223dfab4a5" providerId="ADAL" clId="{C18A2E0A-10DF-4B2D-8C4A-2BE29445969F}" dt="2021-07-23T23:45:44.160" v="296" actId="164"/>
          <ac:grpSpMkLst>
            <pc:docMk/>
            <pc:sldMk cId="2092610989" sldId="652"/>
            <ac:grpSpMk id="126" creationId="{D86E2D70-0263-44D2-BA2C-EB20348E6F5E}"/>
          </ac:grpSpMkLst>
        </pc:grpChg>
        <pc:grpChg chg="add mod topLvl">
          <ac:chgData name="DOCENTE - MANUEL ALBERTO  GUEVARA  NAJARRO" userId="dc0839a7-ef25-445d-88fe-29223dfab4a5" providerId="ADAL" clId="{C18A2E0A-10DF-4B2D-8C4A-2BE29445969F}" dt="2021-07-23T23:45:49.165" v="297" actId="164"/>
          <ac:grpSpMkLst>
            <pc:docMk/>
            <pc:sldMk cId="2092610989" sldId="652"/>
            <ac:grpSpMk id="136" creationId="{007E0C21-C4CF-467C-9887-425DBC008779}"/>
          </ac:grpSpMkLst>
        </pc:grpChg>
        <pc:grpChg chg="add mod topLvl">
          <ac:chgData name="DOCENTE - MANUEL ALBERTO  GUEVARA  NAJARRO" userId="dc0839a7-ef25-445d-88fe-29223dfab4a5" providerId="ADAL" clId="{C18A2E0A-10DF-4B2D-8C4A-2BE29445969F}" dt="2021-07-23T23:45:36.047" v="294" actId="164"/>
          <ac:grpSpMkLst>
            <pc:docMk/>
            <pc:sldMk cId="2092610989" sldId="652"/>
            <ac:grpSpMk id="147" creationId="{E7891F30-3D8D-4CFA-97A4-DEB48E4E87AA}"/>
          </ac:grpSpMkLst>
        </pc:grpChg>
        <pc:grpChg chg="add mod topLvl">
          <ac:chgData name="DOCENTE - MANUEL ALBERTO  GUEVARA  NAJARRO" userId="dc0839a7-ef25-445d-88fe-29223dfab4a5" providerId="ADAL" clId="{C18A2E0A-10DF-4B2D-8C4A-2BE29445969F}" dt="2021-07-23T23:45:40.461" v="295" actId="164"/>
          <ac:grpSpMkLst>
            <pc:docMk/>
            <pc:sldMk cId="2092610989" sldId="652"/>
            <ac:grpSpMk id="159" creationId="{E0AEE0C3-6D46-438E-90B8-796D9012EB32}"/>
          </ac:grpSpMkLst>
        </pc:grpChg>
        <pc:grpChg chg="add mod topLvl">
          <ac:chgData name="DOCENTE - MANUEL ALBERTO  GUEVARA  NAJARRO" userId="dc0839a7-ef25-445d-88fe-29223dfab4a5" providerId="ADAL" clId="{C18A2E0A-10DF-4B2D-8C4A-2BE29445969F}" dt="2021-07-23T23:45:30.172" v="293" actId="164"/>
          <ac:grpSpMkLst>
            <pc:docMk/>
            <pc:sldMk cId="2092610989" sldId="652"/>
            <ac:grpSpMk id="166" creationId="{72356365-2817-4AA2-BD0B-B97E28E444E7}"/>
          </ac:grpSpMkLst>
        </pc:grpChg>
        <pc:grpChg chg="add del mod topLvl">
          <ac:chgData name="DOCENTE - MANUEL ALBERTO  GUEVARA  NAJARRO" userId="dc0839a7-ef25-445d-88fe-29223dfab4a5" providerId="ADAL" clId="{C18A2E0A-10DF-4B2D-8C4A-2BE29445969F}" dt="2021-07-23T23:45:25.020" v="292" actId="165"/>
          <ac:grpSpMkLst>
            <pc:docMk/>
            <pc:sldMk cId="2092610989" sldId="652"/>
            <ac:grpSpMk id="172" creationId="{524C708B-869C-447E-9F45-3F0F99A1FEC4}"/>
          </ac:grpSpMkLst>
        </pc:grpChg>
        <pc:grpChg chg="add del mod">
          <ac:chgData name="DOCENTE - MANUEL ALBERTO  GUEVARA  NAJARRO" userId="dc0839a7-ef25-445d-88fe-29223dfab4a5" providerId="ADAL" clId="{C18A2E0A-10DF-4B2D-8C4A-2BE29445969F}" dt="2021-07-23T23:45:16.435" v="291" actId="165"/>
          <ac:grpSpMkLst>
            <pc:docMk/>
            <pc:sldMk cId="2092610989" sldId="652"/>
            <ac:grpSpMk id="173" creationId="{C3CB985E-2709-472A-A70C-227AABEFC82D}"/>
          </ac:grpSpMkLst>
        </pc:grpChg>
        <pc:grpChg chg="add del mod">
          <ac:chgData name="DOCENTE - MANUEL ALBERTO  GUEVARA  NAJARRO" userId="dc0839a7-ef25-445d-88fe-29223dfab4a5" providerId="ADAL" clId="{C18A2E0A-10DF-4B2D-8C4A-2BE29445969F}" dt="2021-07-30T00:17:14.799" v="623" actId="478"/>
          <ac:grpSpMkLst>
            <pc:docMk/>
            <pc:sldMk cId="2092610989" sldId="652"/>
            <ac:grpSpMk id="174" creationId="{F0008523-CBBC-4D6F-A710-3311F22D458E}"/>
          </ac:grpSpMkLst>
        </pc:grpChg>
        <pc:grpChg chg="add mod">
          <ac:chgData name="DOCENTE - MANUEL ALBERTO  GUEVARA  NAJARRO" userId="dc0839a7-ef25-445d-88fe-29223dfab4a5" providerId="ADAL" clId="{C18A2E0A-10DF-4B2D-8C4A-2BE29445969F}" dt="2021-07-30T00:21:18.478" v="704" actId="1038"/>
          <ac:grpSpMkLst>
            <pc:docMk/>
            <pc:sldMk cId="2092610989" sldId="652"/>
            <ac:grpSpMk id="175" creationId="{DC7AF733-6FD1-46BB-B211-E325CFC3CC2C}"/>
          </ac:grpSpMkLst>
        </pc:grpChg>
        <pc:grpChg chg="add mod">
          <ac:chgData name="DOCENTE - MANUEL ALBERTO  GUEVARA  NAJARRO" userId="dc0839a7-ef25-445d-88fe-29223dfab4a5" providerId="ADAL" clId="{C18A2E0A-10DF-4B2D-8C4A-2BE29445969F}" dt="2021-07-30T00:21:18.478" v="704" actId="1038"/>
          <ac:grpSpMkLst>
            <pc:docMk/>
            <pc:sldMk cId="2092610989" sldId="652"/>
            <ac:grpSpMk id="176" creationId="{DF97B802-5878-43D2-9CCC-432C8448BB54}"/>
          </ac:grpSpMkLst>
        </pc:grpChg>
        <pc:grpChg chg="add mod">
          <ac:chgData name="DOCENTE - MANUEL ALBERTO  GUEVARA  NAJARRO" userId="dc0839a7-ef25-445d-88fe-29223dfab4a5" providerId="ADAL" clId="{C18A2E0A-10DF-4B2D-8C4A-2BE29445969F}" dt="2021-07-30T00:21:46.543" v="709" actId="1076"/>
          <ac:grpSpMkLst>
            <pc:docMk/>
            <pc:sldMk cId="2092610989" sldId="652"/>
            <ac:grpSpMk id="177" creationId="{CE8692B5-FDCE-40E1-82EE-286C4EA581B3}"/>
          </ac:grpSpMkLst>
        </pc:grpChg>
        <pc:grpChg chg="add del mod">
          <ac:chgData name="DOCENTE - MANUEL ALBERTO  GUEVARA  NAJARRO" userId="dc0839a7-ef25-445d-88fe-29223dfab4a5" providerId="ADAL" clId="{C18A2E0A-10DF-4B2D-8C4A-2BE29445969F}" dt="2021-07-30T00:17:14.799" v="623" actId="478"/>
          <ac:grpSpMkLst>
            <pc:docMk/>
            <pc:sldMk cId="2092610989" sldId="652"/>
            <ac:grpSpMk id="178" creationId="{5216BE3A-BCB9-4681-987D-E773FB4B8ADC}"/>
          </ac:grpSpMkLst>
        </pc:grpChg>
        <pc:picChg chg="del">
          <ac:chgData name="DOCENTE - MANUEL ALBERTO  GUEVARA  NAJARRO" userId="dc0839a7-ef25-445d-88fe-29223dfab4a5" providerId="ADAL" clId="{C18A2E0A-10DF-4B2D-8C4A-2BE29445969F}" dt="2021-07-23T23:40:00.865" v="196" actId="478"/>
          <ac:picMkLst>
            <pc:docMk/>
            <pc:sldMk cId="2092610989" sldId="652"/>
            <ac:picMk id="2050" creationId="{79DD8B12-4C8E-416D-8C78-CB78BF213BB2}"/>
          </ac:picMkLst>
        </pc:picChg>
        <pc:cxnChg chg="add del mod">
          <ac:chgData name="DOCENTE - MANUEL ALBERTO  GUEVARA  NAJARRO" userId="dc0839a7-ef25-445d-88fe-29223dfab4a5" providerId="ADAL" clId="{C18A2E0A-10DF-4B2D-8C4A-2BE29445969F}" dt="2021-07-23T23:42:46.858" v="199"/>
          <ac:cxnSpMkLst>
            <pc:docMk/>
            <pc:sldMk cId="2092610989" sldId="652"/>
            <ac:cxnSpMk id="14" creationId="{5E661924-3244-42F7-BEEA-7E6302FA858D}"/>
          </ac:cxnSpMkLst>
        </pc:cxnChg>
        <pc:cxnChg chg="add del mod">
          <ac:chgData name="DOCENTE - MANUEL ALBERTO  GUEVARA  NAJARRO" userId="dc0839a7-ef25-445d-88fe-29223dfab4a5" providerId="ADAL" clId="{C18A2E0A-10DF-4B2D-8C4A-2BE29445969F}" dt="2021-07-23T23:42:46.858" v="199"/>
          <ac:cxnSpMkLst>
            <pc:docMk/>
            <pc:sldMk cId="2092610989" sldId="652"/>
            <ac:cxnSpMk id="19" creationId="{6BD2D1B5-B650-45FC-A00D-91A3F16860D9}"/>
          </ac:cxnSpMkLst>
        </pc:cxnChg>
        <pc:cxnChg chg="add del mod">
          <ac:chgData name="DOCENTE - MANUEL ALBERTO  GUEVARA  NAJARRO" userId="dc0839a7-ef25-445d-88fe-29223dfab4a5" providerId="ADAL" clId="{C18A2E0A-10DF-4B2D-8C4A-2BE29445969F}" dt="2021-07-23T23:42:46.858" v="199"/>
          <ac:cxnSpMkLst>
            <pc:docMk/>
            <pc:sldMk cId="2092610989" sldId="652"/>
            <ac:cxnSpMk id="24" creationId="{5E04EC95-F181-4345-8CE5-E2058990C531}"/>
          </ac:cxnSpMkLst>
        </pc:cxnChg>
        <pc:cxnChg chg="add del mod">
          <ac:chgData name="DOCENTE - MANUEL ALBERTO  GUEVARA  NAJARRO" userId="dc0839a7-ef25-445d-88fe-29223dfab4a5" providerId="ADAL" clId="{C18A2E0A-10DF-4B2D-8C4A-2BE29445969F}" dt="2021-07-23T23:42:46.858" v="199"/>
          <ac:cxnSpMkLst>
            <pc:docMk/>
            <pc:sldMk cId="2092610989" sldId="652"/>
            <ac:cxnSpMk id="29" creationId="{A92F1F98-57A2-4BF7-9C28-5D93DB001A7E}"/>
          </ac:cxnSpMkLst>
        </pc:cxnChg>
        <pc:cxnChg chg="add del mod">
          <ac:chgData name="DOCENTE - MANUEL ALBERTO  GUEVARA  NAJARRO" userId="dc0839a7-ef25-445d-88fe-29223dfab4a5" providerId="ADAL" clId="{C18A2E0A-10DF-4B2D-8C4A-2BE29445969F}" dt="2021-07-23T23:42:46.858" v="199"/>
          <ac:cxnSpMkLst>
            <pc:docMk/>
            <pc:sldMk cId="2092610989" sldId="652"/>
            <ac:cxnSpMk id="34" creationId="{02EF620D-965A-4E10-9A43-FFD6303C5B63}"/>
          </ac:cxnSpMkLst>
        </pc:cxnChg>
        <pc:cxnChg chg="add mod topLvl">
          <ac:chgData name="DOCENTE - MANUEL ALBERTO  GUEVARA  NAJARRO" userId="dc0839a7-ef25-445d-88fe-29223dfab4a5" providerId="ADAL" clId="{C18A2E0A-10DF-4B2D-8C4A-2BE29445969F}" dt="2021-07-30T00:17:14.799" v="623" actId="478"/>
          <ac:cxnSpMkLst>
            <pc:docMk/>
            <pc:sldMk cId="2092610989" sldId="652"/>
            <ac:cxnSpMk id="95" creationId="{C0F077FB-56F0-4CF3-94F6-8E0D79E369BF}"/>
          </ac:cxnSpMkLst>
        </pc:cxnChg>
        <pc:cxnChg chg="add mod ord topLvl">
          <ac:chgData name="DOCENTE - MANUEL ALBERTO  GUEVARA  NAJARRO" userId="dc0839a7-ef25-445d-88fe-29223dfab4a5" providerId="ADAL" clId="{C18A2E0A-10DF-4B2D-8C4A-2BE29445969F}" dt="2021-07-30T00:22:45.350" v="729" actId="14100"/>
          <ac:cxnSpMkLst>
            <pc:docMk/>
            <pc:sldMk cId="2092610989" sldId="652"/>
            <ac:cxnSpMk id="100" creationId="{9402D406-7E8D-43F8-A330-AC5C3886C6DF}"/>
          </ac:cxnSpMkLst>
        </pc:cxnChg>
        <pc:cxnChg chg="add mod topLvl">
          <ac:chgData name="DOCENTE - MANUEL ALBERTO  GUEVARA  NAJARRO" userId="dc0839a7-ef25-445d-88fe-29223dfab4a5" providerId="ADAL" clId="{C18A2E0A-10DF-4B2D-8C4A-2BE29445969F}" dt="2021-07-30T00:23:08.428" v="736" actId="1076"/>
          <ac:cxnSpMkLst>
            <pc:docMk/>
            <pc:sldMk cId="2092610989" sldId="652"/>
            <ac:cxnSpMk id="105" creationId="{54C08CFB-BC1E-4E54-9511-911044038E0F}"/>
          </ac:cxnSpMkLst>
        </pc:cxnChg>
        <pc:cxnChg chg="add mod topLvl">
          <ac:chgData name="DOCENTE - MANUEL ALBERTO  GUEVARA  NAJARRO" userId="dc0839a7-ef25-445d-88fe-29223dfab4a5" providerId="ADAL" clId="{C18A2E0A-10DF-4B2D-8C4A-2BE29445969F}" dt="2021-07-23T23:45:30.172" v="293" actId="164"/>
          <ac:cxnSpMkLst>
            <pc:docMk/>
            <pc:sldMk cId="2092610989" sldId="652"/>
            <ac:cxnSpMk id="110" creationId="{F4240647-0E99-443B-8339-81260F78BD82}"/>
          </ac:cxnSpMkLst>
        </pc:cxnChg>
        <pc:cxnChg chg="add mod topLvl">
          <ac:chgData name="DOCENTE - MANUEL ALBERTO  GUEVARA  NAJARRO" userId="dc0839a7-ef25-445d-88fe-29223dfab4a5" providerId="ADAL" clId="{C18A2E0A-10DF-4B2D-8C4A-2BE29445969F}" dt="2021-07-30T00:23:46.992" v="756" actId="1038"/>
          <ac:cxnSpMkLst>
            <pc:docMk/>
            <pc:sldMk cId="2092610989" sldId="652"/>
            <ac:cxnSpMk id="115" creationId="{5C6087E2-1F72-4C67-9161-6FCC357FA955}"/>
          </ac:cxnSpMkLst>
        </pc:cxnChg>
      </pc:sldChg>
      <pc:sldChg chg="addSp delSp modSp add del mod">
        <pc:chgData name="DOCENTE - MANUEL ALBERTO  GUEVARA  NAJARRO" userId="dc0839a7-ef25-445d-88fe-29223dfab4a5" providerId="ADAL" clId="{C18A2E0A-10DF-4B2D-8C4A-2BE29445969F}" dt="2021-07-30T01:00:12.458" v="797" actId="242"/>
        <pc:sldMkLst>
          <pc:docMk/>
          <pc:sldMk cId="3206025912" sldId="653"/>
        </pc:sldMkLst>
        <pc:spChg chg="mod">
          <ac:chgData name="DOCENTE - MANUEL ALBERTO  GUEVARA  NAJARRO" userId="dc0839a7-ef25-445d-88fe-29223dfab4a5" providerId="ADAL" clId="{C18A2E0A-10DF-4B2D-8C4A-2BE29445969F}" dt="2021-07-30T00:31:51.365" v="770" actId="6549"/>
          <ac:spMkLst>
            <pc:docMk/>
            <pc:sldMk cId="3206025912" sldId="653"/>
            <ac:spMk id="2" creationId="{A513C804-6001-4C7A-A4F6-858606C13E1B}"/>
          </ac:spMkLst>
        </pc:spChg>
        <pc:spChg chg="mod">
          <ac:chgData name="DOCENTE - MANUEL ALBERTO  GUEVARA  NAJARRO" userId="dc0839a7-ef25-445d-88fe-29223dfab4a5" providerId="ADAL" clId="{C18A2E0A-10DF-4B2D-8C4A-2BE29445969F}" dt="2021-07-30T01:00:12.458" v="797" actId="242"/>
          <ac:spMkLst>
            <pc:docMk/>
            <pc:sldMk cId="3206025912" sldId="653"/>
            <ac:spMk id="3" creationId="{2E135C1E-EAD9-428A-8A2E-033A4004E55A}"/>
          </ac:spMkLst>
        </pc:spChg>
        <pc:spChg chg="add del mod">
          <ac:chgData name="DOCENTE - MANUEL ALBERTO  GUEVARA  NAJARRO" userId="dc0839a7-ef25-445d-88fe-29223dfab4a5" providerId="ADAL" clId="{C18A2E0A-10DF-4B2D-8C4A-2BE29445969F}" dt="2021-07-30T01:00:00.862" v="790"/>
          <ac:spMkLst>
            <pc:docMk/>
            <pc:sldMk cId="3206025912" sldId="653"/>
            <ac:spMk id="8" creationId="{D8C1B3D9-7A45-4F71-B8C7-4625363ACE55}"/>
          </ac:spMkLst>
        </pc:spChg>
        <pc:picChg chg="add del mod">
          <ac:chgData name="DOCENTE - MANUEL ALBERTO  GUEVARA  NAJARRO" userId="dc0839a7-ef25-445d-88fe-29223dfab4a5" providerId="ADAL" clId="{C18A2E0A-10DF-4B2D-8C4A-2BE29445969F}" dt="2021-07-30T00:54:46.609" v="781" actId="478"/>
          <ac:picMkLst>
            <pc:docMk/>
            <pc:sldMk cId="3206025912" sldId="653"/>
            <ac:picMk id="4" creationId="{E8826E08-672F-446E-B3F6-563F167D5A13}"/>
          </ac:picMkLst>
        </pc:picChg>
        <pc:picChg chg="add mod modCrop">
          <ac:chgData name="DOCENTE - MANUEL ALBERTO  GUEVARA  NAJARRO" userId="dc0839a7-ef25-445d-88fe-29223dfab4a5" providerId="ADAL" clId="{C18A2E0A-10DF-4B2D-8C4A-2BE29445969F}" dt="2021-07-30T00:55:04.218" v="787" actId="1076"/>
          <ac:picMkLst>
            <pc:docMk/>
            <pc:sldMk cId="3206025912" sldId="653"/>
            <ac:picMk id="6" creationId="{FA3CF83D-A155-48F3-B399-701B6D8E5FE2}"/>
          </ac:picMkLst>
        </pc:picChg>
        <pc:picChg chg="del">
          <ac:chgData name="DOCENTE - MANUEL ALBERTO  GUEVARA  NAJARRO" userId="dc0839a7-ef25-445d-88fe-29223dfab4a5" providerId="ADAL" clId="{C18A2E0A-10DF-4B2D-8C4A-2BE29445969F}" dt="2021-07-30T00:50:16.310" v="774" actId="478"/>
          <ac:picMkLst>
            <pc:docMk/>
            <pc:sldMk cId="3206025912" sldId="653"/>
            <ac:picMk id="3074" creationId="{4E20891F-AEAE-45D7-BD12-566533DA3FCB}"/>
          </ac:picMkLst>
        </pc:picChg>
      </pc:sldChg>
      <pc:sldChg chg="add del">
        <pc:chgData name="DOCENTE - MANUEL ALBERTO  GUEVARA  NAJARRO" userId="dc0839a7-ef25-445d-88fe-29223dfab4a5" providerId="ADAL" clId="{C18A2E0A-10DF-4B2D-8C4A-2BE29445969F}" dt="2021-07-30T00:54:43.853" v="780" actId="47"/>
        <pc:sldMkLst>
          <pc:docMk/>
          <pc:sldMk cId="1888863910" sldId="654"/>
        </pc:sldMkLst>
      </pc:sldChg>
      <pc:sldChg chg="add del">
        <pc:chgData name="DOCENTE - MANUEL ALBERTO  GUEVARA  NAJARRO" userId="dc0839a7-ef25-445d-88fe-29223dfab4a5" providerId="ADAL" clId="{C18A2E0A-10DF-4B2D-8C4A-2BE29445969F}" dt="2021-07-30T00:54:43.853" v="780" actId="47"/>
        <pc:sldMkLst>
          <pc:docMk/>
          <pc:sldMk cId="3433417451" sldId="655"/>
        </pc:sldMkLst>
      </pc:sldChg>
      <pc:sldChg chg="del">
        <pc:chgData name="DOCENTE - MANUEL ALBERTO  GUEVARA  NAJARRO" userId="dc0839a7-ef25-445d-88fe-29223dfab4a5" providerId="ADAL" clId="{C18A2E0A-10DF-4B2D-8C4A-2BE29445969F}" dt="2021-07-30T00:31:35.027" v="764" actId="47"/>
        <pc:sldMkLst>
          <pc:docMk/>
          <pc:sldMk cId="3756065904" sldId="656"/>
        </pc:sldMkLst>
      </pc:sldChg>
      <pc:sldChg chg="del">
        <pc:chgData name="DOCENTE - MANUEL ALBERTO  GUEVARA  NAJARRO" userId="dc0839a7-ef25-445d-88fe-29223dfab4a5" providerId="ADAL" clId="{C18A2E0A-10DF-4B2D-8C4A-2BE29445969F}" dt="2021-07-30T00:31:37.083" v="765" actId="47"/>
        <pc:sldMkLst>
          <pc:docMk/>
          <pc:sldMk cId="3917846425" sldId="657"/>
        </pc:sldMkLst>
      </pc:sldChg>
      <pc:sldChg chg="delSp modSp add mod">
        <pc:chgData name="DOCENTE - MANUEL ALBERTO  GUEVARA  NAJARRO" userId="dc0839a7-ef25-445d-88fe-29223dfab4a5" providerId="ADAL" clId="{C18A2E0A-10DF-4B2D-8C4A-2BE29445969F}" dt="2021-07-30T00:21:06.035" v="687" actId="1076"/>
        <pc:sldMkLst>
          <pc:docMk/>
          <pc:sldMk cId="1528395636" sldId="658"/>
        </pc:sldMkLst>
        <pc:spChg chg="del">
          <ac:chgData name="DOCENTE - MANUEL ALBERTO  GUEVARA  NAJARRO" userId="dc0839a7-ef25-445d-88fe-29223dfab4a5" providerId="ADAL" clId="{C18A2E0A-10DF-4B2D-8C4A-2BE29445969F}" dt="2021-07-30T00:20:40.202" v="681" actId="478"/>
          <ac:spMkLst>
            <pc:docMk/>
            <pc:sldMk cId="1528395636" sldId="658"/>
            <ac:spMk id="116" creationId="{2583CB58-BBAA-4F22-A824-5EBD02144522}"/>
          </ac:spMkLst>
        </pc:spChg>
        <pc:spChg chg="del">
          <ac:chgData name="DOCENTE - MANUEL ALBERTO  GUEVARA  NAJARRO" userId="dc0839a7-ef25-445d-88fe-29223dfab4a5" providerId="ADAL" clId="{C18A2E0A-10DF-4B2D-8C4A-2BE29445969F}" dt="2021-07-30T00:20:40.202" v="681" actId="478"/>
          <ac:spMkLst>
            <pc:docMk/>
            <pc:sldMk cId="1528395636" sldId="658"/>
            <ac:spMk id="117" creationId="{1C77363E-F95D-4892-BC96-81B6E446E2B7}"/>
          </ac:spMkLst>
        </pc:spChg>
        <pc:spChg chg="mod">
          <ac:chgData name="DOCENTE - MANUEL ALBERTO  GUEVARA  NAJARRO" userId="dc0839a7-ef25-445d-88fe-29223dfab4a5" providerId="ADAL" clId="{C18A2E0A-10DF-4B2D-8C4A-2BE29445969F}" dt="2021-07-30T00:20:59.325" v="686" actId="1076"/>
          <ac:spMkLst>
            <pc:docMk/>
            <pc:sldMk cId="1528395636" sldId="658"/>
            <ac:spMk id="118" creationId="{88A72376-A887-4ACF-8D24-5DACBF38CAFF}"/>
          </ac:spMkLst>
        </pc:spChg>
        <pc:spChg chg="mod">
          <ac:chgData name="DOCENTE - MANUEL ALBERTO  GUEVARA  NAJARRO" userId="dc0839a7-ef25-445d-88fe-29223dfab4a5" providerId="ADAL" clId="{C18A2E0A-10DF-4B2D-8C4A-2BE29445969F}" dt="2021-07-30T00:20:59.325" v="686" actId="1076"/>
          <ac:spMkLst>
            <pc:docMk/>
            <pc:sldMk cId="1528395636" sldId="658"/>
            <ac:spMk id="119" creationId="{C6B370ED-99D9-4505-8A85-D5BE9FF26490}"/>
          </ac:spMkLst>
        </pc:spChg>
        <pc:spChg chg="del">
          <ac:chgData name="DOCENTE - MANUEL ALBERTO  GUEVARA  NAJARRO" userId="dc0839a7-ef25-445d-88fe-29223dfab4a5" providerId="ADAL" clId="{C18A2E0A-10DF-4B2D-8C4A-2BE29445969F}" dt="2021-07-30T00:20:40.202" v="681" actId="478"/>
          <ac:spMkLst>
            <pc:docMk/>
            <pc:sldMk cId="1528395636" sldId="658"/>
            <ac:spMk id="120" creationId="{598AF7BC-FD9D-45D2-837D-379493FA351F}"/>
          </ac:spMkLst>
        </pc:spChg>
        <pc:spChg chg="del">
          <ac:chgData name="DOCENTE - MANUEL ALBERTO  GUEVARA  NAJARRO" userId="dc0839a7-ef25-445d-88fe-29223dfab4a5" providerId="ADAL" clId="{C18A2E0A-10DF-4B2D-8C4A-2BE29445969F}" dt="2021-07-30T00:20:40.202" v="681" actId="478"/>
          <ac:spMkLst>
            <pc:docMk/>
            <pc:sldMk cId="1528395636" sldId="658"/>
            <ac:spMk id="121" creationId="{E3E6AA68-4E9A-4BBF-9625-BE582E6667D8}"/>
          </ac:spMkLst>
        </pc:spChg>
        <pc:spChg chg="del">
          <ac:chgData name="DOCENTE - MANUEL ALBERTO  GUEVARA  NAJARRO" userId="dc0839a7-ef25-445d-88fe-29223dfab4a5" providerId="ADAL" clId="{C18A2E0A-10DF-4B2D-8C4A-2BE29445969F}" dt="2021-07-30T00:20:40.202" v="681" actId="478"/>
          <ac:spMkLst>
            <pc:docMk/>
            <pc:sldMk cId="1528395636" sldId="658"/>
            <ac:spMk id="122" creationId="{0C59A72D-92BD-4DCD-BB32-AE3B4AD059FA}"/>
          </ac:spMkLst>
        </pc:spChg>
        <pc:spChg chg="del">
          <ac:chgData name="DOCENTE - MANUEL ALBERTO  GUEVARA  NAJARRO" userId="dc0839a7-ef25-445d-88fe-29223dfab4a5" providerId="ADAL" clId="{C18A2E0A-10DF-4B2D-8C4A-2BE29445969F}" dt="2021-07-30T00:20:40.202" v="681" actId="478"/>
          <ac:spMkLst>
            <pc:docMk/>
            <pc:sldMk cId="1528395636" sldId="658"/>
            <ac:spMk id="123" creationId="{9F74C493-0594-4B12-B392-4CCD4D087DD3}"/>
          </ac:spMkLst>
        </pc:spChg>
        <pc:spChg chg="mod">
          <ac:chgData name="DOCENTE - MANUEL ALBERTO  GUEVARA  NAJARRO" userId="dc0839a7-ef25-445d-88fe-29223dfab4a5" providerId="ADAL" clId="{C18A2E0A-10DF-4B2D-8C4A-2BE29445969F}" dt="2021-07-30T00:21:06.035" v="687" actId="1076"/>
          <ac:spMkLst>
            <pc:docMk/>
            <pc:sldMk cId="1528395636" sldId="658"/>
            <ac:spMk id="124" creationId="{72F18C53-CF65-4873-B28D-31ACD2A89005}"/>
          </ac:spMkLst>
        </pc:spChg>
        <pc:spChg chg="mod">
          <ac:chgData name="DOCENTE - MANUEL ALBERTO  GUEVARA  NAJARRO" userId="dc0839a7-ef25-445d-88fe-29223dfab4a5" providerId="ADAL" clId="{C18A2E0A-10DF-4B2D-8C4A-2BE29445969F}" dt="2021-07-30T00:21:06.035" v="687" actId="1076"/>
          <ac:spMkLst>
            <pc:docMk/>
            <pc:sldMk cId="1528395636" sldId="658"/>
            <ac:spMk id="125" creationId="{599A90B3-4220-406A-B14A-2650AD1A518A}"/>
          </ac:spMkLst>
        </pc:spChg>
        <pc:grpChg chg="mod">
          <ac:chgData name="DOCENTE - MANUEL ALBERTO  GUEVARA  NAJARRO" userId="dc0839a7-ef25-445d-88fe-29223dfab4a5" providerId="ADAL" clId="{C18A2E0A-10DF-4B2D-8C4A-2BE29445969F}" dt="2021-07-30T00:21:06.035" v="687" actId="1076"/>
          <ac:grpSpMkLst>
            <pc:docMk/>
            <pc:sldMk cId="1528395636" sldId="658"/>
            <ac:grpSpMk id="174" creationId="{F0008523-CBBC-4D6F-A710-3311F22D458E}"/>
          </ac:grpSpMkLst>
        </pc:grpChg>
        <pc:grpChg chg="del">
          <ac:chgData name="DOCENTE - MANUEL ALBERTO  GUEVARA  NAJARRO" userId="dc0839a7-ef25-445d-88fe-29223dfab4a5" providerId="ADAL" clId="{C18A2E0A-10DF-4B2D-8C4A-2BE29445969F}" dt="2021-07-30T00:20:40.202" v="681" actId="478"/>
          <ac:grpSpMkLst>
            <pc:docMk/>
            <pc:sldMk cId="1528395636" sldId="658"/>
            <ac:grpSpMk id="175" creationId="{DC7AF733-6FD1-46BB-B211-E325CFC3CC2C}"/>
          </ac:grpSpMkLst>
        </pc:grpChg>
        <pc:grpChg chg="del">
          <ac:chgData name="DOCENTE - MANUEL ALBERTO  GUEVARA  NAJARRO" userId="dc0839a7-ef25-445d-88fe-29223dfab4a5" providerId="ADAL" clId="{C18A2E0A-10DF-4B2D-8C4A-2BE29445969F}" dt="2021-07-30T00:20:40.202" v="681" actId="478"/>
          <ac:grpSpMkLst>
            <pc:docMk/>
            <pc:sldMk cId="1528395636" sldId="658"/>
            <ac:grpSpMk id="176" creationId="{DF97B802-5878-43D2-9CCC-432C8448BB54}"/>
          </ac:grpSpMkLst>
        </pc:grpChg>
        <pc:grpChg chg="del">
          <ac:chgData name="DOCENTE - MANUEL ALBERTO  GUEVARA  NAJARRO" userId="dc0839a7-ef25-445d-88fe-29223dfab4a5" providerId="ADAL" clId="{C18A2E0A-10DF-4B2D-8C4A-2BE29445969F}" dt="2021-07-30T00:20:40.202" v="681" actId="478"/>
          <ac:grpSpMkLst>
            <pc:docMk/>
            <pc:sldMk cId="1528395636" sldId="658"/>
            <ac:grpSpMk id="177" creationId="{CE8692B5-FDCE-40E1-82EE-286C4EA581B3}"/>
          </ac:grpSpMkLst>
        </pc:grpChg>
        <pc:grpChg chg="mod">
          <ac:chgData name="DOCENTE - MANUEL ALBERTO  GUEVARA  NAJARRO" userId="dc0839a7-ef25-445d-88fe-29223dfab4a5" providerId="ADAL" clId="{C18A2E0A-10DF-4B2D-8C4A-2BE29445969F}" dt="2021-07-30T00:20:59.325" v="686" actId="1076"/>
          <ac:grpSpMkLst>
            <pc:docMk/>
            <pc:sldMk cId="1528395636" sldId="658"/>
            <ac:grpSpMk id="178" creationId="{5216BE3A-BCB9-4681-987D-E773FB4B8ADC}"/>
          </ac:grpSpMkLst>
        </pc:grpChg>
      </pc:sldChg>
      <pc:sldChg chg="modSp add mod">
        <pc:chgData name="DOCENTE - MANUEL ALBERTO  GUEVARA  NAJARRO" userId="dc0839a7-ef25-445d-88fe-29223dfab4a5" providerId="ADAL" clId="{C18A2E0A-10DF-4B2D-8C4A-2BE29445969F}" dt="2021-07-30T01:00:41.342" v="799" actId="14826"/>
        <pc:sldMkLst>
          <pc:docMk/>
          <pc:sldMk cId="4221807753" sldId="659"/>
        </pc:sldMkLst>
        <pc:spChg chg="mod">
          <ac:chgData name="DOCENTE - MANUEL ALBERTO  GUEVARA  NAJARRO" userId="dc0839a7-ef25-445d-88fe-29223dfab4a5" providerId="ADAL" clId="{C18A2E0A-10DF-4B2D-8C4A-2BE29445969F}" dt="2021-07-30T01:00:14.898" v="798" actId="242"/>
          <ac:spMkLst>
            <pc:docMk/>
            <pc:sldMk cId="4221807753" sldId="659"/>
            <ac:spMk id="3" creationId="{2E135C1E-EAD9-428A-8A2E-033A4004E55A}"/>
          </ac:spMkLst>
        </pc:spChg>
        <pc:picChg chg="mod">
          <ac:chgData name="DOCENTE - MANUEL ALBERTO  GUEVARA  NAJARRO" userId="dc0839a7-ef25-445d-88fe-29223dfab4a5" providerId="ADAL" clId="{C18A2E0A-10DF-4B2D-8C4A-2BE29445969F}" dt="2021-07-30T01:00:41.342" v="799" actId="14826"/>
          <ac:picMkLst>
            <pc:docMk/>
            <pc:sldMk cId="4221807753" sldId="659"/>
            <ac:picMk id="6" creationId="{FA3CF83D-A155-48F3-B399-701B6D8E5FE2}"/>
          </ac:picMkLst>
        </pc:picChg>
      </pc:sldChg>
      <pc:sldChg chg="addSp delSp modSp add mod">
        <pc:chgData name="DOCENTE - MANUEL ALBERTO  GUEVARA  NAJARRO" userId="dc0839a7-ef25-445d-88fe-29223dfab4a5" providerId="ADAL" clId="{C18A2E0A-10DF-4B2D-8C4A-2BE29445969F}" dt="2021-07-30T01:41:37.356" v="1252" actId="1036"/>
        <pc:sldMkLst>
          <pc:docMk/>
          <pc:sldMk cId="961356900" sldId="660"/>
        </pc:sldMkLst>
        <pc:spChg chg="mod">
          <ac:chgData name="DOCENTE - MANUEL ALBERTO  GUEVARA  NAJARRO" userId="dc0839a7-ef25-445d-88fe-29223dfab4a5" providerId="ADAL" clId="{C18A2E0A-10DF-4B2D-8C4A-2BE29445969F}" dt="2021-07-30T01:01:51.934" v="852" actId="20577"/>
          <ac:spMkLst>
            <pc:docMk/>
            <pc:sldMk cId="961356900" sldId="660"/>
            <ac:spMk id="2" creationId="{A513C804-6001-4C7A-A4F6-858606C13E1B}"/>
          </ac:spMkLst>
        </pc:spChg>
        <pc:spChg chg="mod">
          <ac:chgData name="DOCENTE - MANUEL ALBERTO  GUEVARA  NAJARRO" userId="dc0839a7-ef25-445d-88fe-29223dfab4a5" providerId="ADAL" clId="{C18A2E0A-10DF-4B2D-8C4A-2BE29445969F}" dt="2021-07-30T01:40:57.561" v="1233" actId="27636"/>
          <ac:spMkLst>
            <pc:docMk/>
            <pc:sldMk cId="961356900" sldId="660"/>
            <ac:spMk id="3" creationId="{2E135C1E-EAD9-428A-8A2E-033A4004E55A}"/>
          </ac:spMkLst>
        </pc:spChg>
        <pc:spChg chg="add del">
          <ac:chgData name="DOCENTE - MANUEL ALBERTO  GUEVARA  NAJARRO" userId="dc0839a7-ef25-445d-88fe-29223dfab4a5" providerId="ADAL" clId="{C18A2E0A-10DF-4B2D-8C4A-2BE29445969F}" dt="2021-07-30T01:12:10.384" v="1137" actId="22"/>
          <ac:spMkLst>
            <pc:docMk/>
            <pc:sldMk cId="961356900" sldId="660"/>
            <ac:spMk id="7" creationId="{2B25F689-7C5E-495B-AFF3-7FC5D32A4762}"/>
          </ac:spMkLst>
        </pc:spChg>
        <pc:spChg chg="add del">
          <ac:chgData name="DOCENTE - MANUEL ALBERTO  GUEVARA  NAJARRO" userId="dc0839a7-ef25-445d-88fe-29223dfab4a5" providerId="ADAL" clId="{C18A2E0A-10DF-4B2D-8C4A-2BE29445969F}" dt="2021-07-30T01:12:25.144" v="1140" actId="478"/>
          <ac:spMkLst>
            <pc:docMk/>
            <pc:sldMk cId="961356900" sldId="660"/>
            <ac:spMk id="8" creationId="{7A68898D-1698-4E2B-8EC8-57AD2FA50D15}"/>
          </ac:spMkLst>
        </pc:spChg>
        <pc:spChg chg="add del">
          <ac:chgData name="DOCENTE - MANUEL ALBERTO  GUEVARA  NAJARRO" userId="dc0839a7-ef25-445d-88fe-29223dfab4a5" providerId="ADAL" clId="{C18A2E0A-10DF-4B2D-8C4A-2BE29445969F}" dt="2021-07-30T01:14:32.860" v="1177"/>
          <ac:spMkLst>
            <pc:docMk/>
            <pc:sldMk cId="961356900" sldId="660"/>
            <ac:spMk id="9" creationId="{E0C3B77C-7F17-46EC-A561-9616568D74F1}"/>
          </ac:spMkLst>
        </pc:spChg>
        <pc:spChg chg="add mod">
          <ac:chgData name="DOCENTE - MANUEL ALBERTO  GUEVARA  NAJARRO" userId="dc0839a7-ef25-445d-88fe-29223dfab4a5" providerId="ADAL" clId="{C18A2E0A-10DF-4B2D-8C4A-2BE29445969F}" dt="2021-07-30T01:41:34.128" v="1244" actId="14861"/>
          <ac:spMkLst>
            <pc:docMk/>
            <pc:sldMk cId="961356900" sldId="660"/>
            <ac:spMk id="12" creationId="{6A062740-7C83-4427-AA83-8E8BDEBFAA10}"/>
          </ac:spMkLst>
        </pc:spChg>
        <pc:spChg chg="add mod">
          <ac:chgData name="DOCENTE - MANUEL ALBERTO  GUEVARA  NAJARRO" userId="dc0839a7-ef25-445d-88fe-29223dfab4a5" providerId="ADAL" clId="{C18A2E0A-10DF-4B2D-8C4A-2BE29445969F}" dt="2021-07-30T01:41:34.128" v="1244" actId="14861"/>
          <ac:spMkLst>
            <pc:docMk/>
            <pc:sldMk cId="961356900" sldId="660"/>
            <ac:spMk id="13" creationId="{33A10D80-3DB7-44DF-906D-332BBAA8381C}"/>
          </ac:spMkLst>
        </pc:spChg>
        <pc:spChg chg="add mod">
          <ac:chgData name="DOCENTE - MANUEL ALBERTO  GUEVARA  NAJARRO" userId="dc0839a7-ef25-445d-88fe-29223dfab4a5" providerId="ADAL" clId="{C18A2E0A-10DF-4B2D-8C4A-2BE29445969F}" dt="2021-07-30T01:41:34.128" v="1244" actId="14861"/>
          <ac:spMkLst>
            <pc:docMk/>
            <pc:sldMk cId="961356900" sldId="660"/>
            <ac:spMk id="14" creationId="{21568953-C722-48DB-8D1F-B466C11B5430}"/>
          </ac:spMkLst>
        </pc:spChg>
        <pc:picChg chg="del">
          <ac:chgData name="DOCENTE - MANUEL ALBERTO  GUEVARA  NAJARRO" userId="dc0839a7-ef25-445d-88fe-29223dfab4a5" providerId="ADAL" clId="{C18A2E0A-10DF-4B2D-8C4A-2BE29445969F}" dt="2021-07-30T01:12:22.907" v="1138" actId="478"/>
          <ac:picMkLst>
            <pc:docMk/>
            <pc:sldMk cId="961356900" sldId="660"/>
            <ac:picMk id="6" creationId="{FA3CF83D-A155-48F3-B399-701B6D8E5FE2}"/>
          </ac:picMkLst>
        </pc:picChg>
        <pc:picChg chg="add mod">
          <ac:chgData name="DOCENTE - MANUEL ALBERTO  GUEVARA  NAJARRO" userId="dc0839a7-ef25-445d-88fe-29223dfab4a5" providerId="ADAL" clId="{C18A2E0A-10DF-4B2D-8C4A-2BE29445969F}" dt="2021-07-30T01:41:37.356" v="1252" actId="1036"/>
          <ac:picMkLst>
            <pc:docMk/>
            <pc:sldMk cId="961356900" sldId="660"/>
            <ac:picMk id="11" creationId="{D8FBD1EA-416B-4529-91F6-1916526AE357}"/>
          </ac:picMkLst>
        </pc:picChg>
      </pc:sldChg>
      <pc:sldChg chg="new del">
        <pc:chgData name="DOCENTE - MANUEL ALBERTO  GUEVARA  NAJARRO" userId="dc0839a7-ef25-445d-88fe-29223dfab4a5" providerId="ADAL" clId="{C18A2E0A-10DF-4B2D-8C4A-2BE29445969F}" dt="2021-07-30T02:02:42.655" v="1326" actId="47"/>
        <pc:sldMkLst>
          <pc:docMk/>
          <pc:sldMk cId="1805402224" sldId="661"/>
        </pc:sldMkLst>
      </pc:sldChg>
      <pc:sldChg chg="addSp delSp modSp add mod ord">
        <pc:chgData name="DOCENTE - MANUEL ALBERTO  GUEVARA  NAJARRO" userId="dc0839a7-ef25-445d-88fe-29223dfab4a5" providerId="ADAL" clId="{C18A2E0A-10DF-4B2D-8C4A-2BE29445969F}" dt="2021-07-30T02:10:50.023" v="1500" actId="207"/>
        <pc:sldMkLst>
          <pc:docMk/>
          <pc:sldMk cId="3620574116" sldId="662"/>
        </pc:sldMkLst>
        <pc:spChg chg="mod">
          <ac:chgData name="DOCENTE - MANUEL ALBERTO  GUEVARA  NAJARRO" userId="dc0839a7-ef25-445d-88fe-29223dfab4a5" providerId="ADAL" clId="{C18A2E0A-10DF-4B2D-8C4A-2BE29445969F}" dt="2021-07-30T01:42:12.139" v="1271" actId="6549"/>
          <ac:spMkLst>
            <pc:docMk/>
            <pc:sldMk cId="3620574116" sldId="662"/>
            <ac:spMk id="2" creationId="{A513C804-6001-4C7A-A4F6-858606C13E1B}"/>
          </ac:spMkLst>
        </pc:spChg>
        <pc:spChg chg="del">
          <ac:chgData name="DOCENTE - MANUEL ALBERTO  GUEVARA  NAJARRO" userId="dc0839a7-ef25-445d-88fe-29223dfab4a5" providerId="ADAL" clId="{C18A2E0A-10DF-4B2D-8C4A-2BE29445969F}" dt="2021-07-30T01:42:16.992" v="1272" actId="478"/>
          <ac:spMkLst>
            <pc:docMk/>
            <pc:sldMk cId="3620574116" sldId="662"/>
            <ac:spMk id="3" creationId="{2E135C1E-EAD9-428A-8A2E-033A4004E55A}"/>
          </ac:spMkLst>
        </pc:spChg>
        <pc:spChg chg="add del mod">
          <ac:chgData name="DOCENTE - MANUEL ALBERTO  GUEVARA  NAJARRO" userId="dc0839a7-ef25-445d-88fe-29223dfab4a5" providerId="ADAL" clId="{C18A2E0A-10DF-4B2D-8C4A-2BE29445969F}" dt="2021-07-30T01:42:29.699" v="1273" actId="478"/>
          <ac:spMkLst>
            <pc:docMk/>
            <pc:sldMk cId="3620574116" sldId="662"/>
            <ac:spMk id="6" creationId="{F9DA6D90-D34C-4B46-A3C6-6B11EC567A9D}"/>
          </ac:spMkLst>
        </pc:spChg>
        <pc:spChg chg="del">
          <ac:chgData name="DOCENTE - MANUEL ALBERTO  GUEVARA  NAJARRO" userId="dc0839a7-ef25-445d-88fe-29223dfab4a5" providerId="ADAL" clId="{C18A2E0A-10DF-4B2D-8C4A-2BE29445969F}" dt="2021-07-30T01:42:16.992" v="1272" actId="478"/>
          <ac:spMkLst>
            <pc:docMk/>
            <pc:sldMk cId="3620574116" sldId="662"/>
            <ac:spMk id="12" creationId="{6A062740-7C83-4427-AA83-8E8BDEBFAA10}"/>
          </ac:spMkLst>
        </pc:spChg>
        <pc:spChg chg="del">
          <ac:chgData name="DOCENTE - MANUEL ALBERTO  GUEVARA  NAJARRO" userId="dc0839a7-ef25-445d-88fe-29223dfab4a5" providerId="ADAL" clId="{C18A2E0A-10DF-4B2D-8C4A-2BE29445969F}" dt="2021-07-30T01:42:16.992" v="1272" actId="478"/>
          <ac:spMkLst>
            <pc:docMk/>
            <pc:sldMk cId="3620574116" sldId="662"/>
            <ac:spMk id="13" creationId="{33A10D80-3DB7-44DF-906D-332BBAA8381C}"/>
          </ac:spMkLst>
        </pc:spChg>
        <pc:spChg chg="del">
          <ac:chgData name="DOCENTE - MANUEL ALBERTO  GUEVARA  NAJARRO" userId="dc0839a7-ef25-445d-88fe-29223dfab4a5" providerId="ADAL" clId="{C18A2E0A-10DF-4B2D-8C4A-2BE29445969F}" dt="2021-07-30T01:42:16.992" v="1272" actId="478"/>
          <ac:spMkLst>
            <pc:docMk/>
            <pc:sldMk cId="3620574116" sldId="662"/>
            <ac:spMk id="14" creationId="{21568953-C722-48DB-8D1F-B466C11B5430}"/>
          </ac:spMkLst>
        </pc:spChg>
        <pc:spChg chg="add mod">
          <ac:chgData name="DOCENTE - MANUEL ALBERTO  GUEVARA  NAJARRO" userId="dc0839a7-ef25-445d-88fe-29223dfab4a5" providerId="ADAL" clId="{C18A2E0A-10DF-4B2D-8C4A-2BE29445969F}" dt="2021-07-30T02:10:50.023" v="1500" actId="207"/>
          <ac:spMkLst>
            <pc:docMk/>
            <pc:sldMk cId="3620574116" sldId="662"/>
            <ac:spMk id="17" creationId="{8AE78AA5-7B68-4758-B1A1-5D4B17D6324A}"/>
          </ac:spMkLst>
        </pc:spChg>
        <pc:picChg chg="add del mod">
          <ac:chgData name="DOCENTE - MANUEL ALBERTO  GUEVARA  NAJARRO" userId="dc0839a7-ef25-445d-88fe-29223dfab4a5" providerId="ADAL" clId="{C18A2E0A-10DF-4B2D-8C4A-2BE29445969F}" dt="2021-07-30T02:02:03.124" v="1319" actId="478"/>
          <ac:picMkLst>
            <pc:docMk/>
            <pc:sldMk cId="3620574116" sldId="662"/>
            <ac:picMk id="8" creationId="{453CA9A2-AE69-4554-B074-F0055B2AA4F9}"/>
          </ac:picMkLst>
        </pc:picChg>
        <pc:picChg chg="add del mod">
          <ac:chgData name="DOCENTE - MANUEL ALBERTO  GUEVARA  NAJARRO" userId="dc0839a7-ef25-445d-88fe-29223dfab4a5" providerId="ADAL" clId="{C18A2E0A-10DF-4B2D-8C4A-2BE29445969F}" dt="2021-07-30T02:02:03.124" v="1319" actId="478"/>
          <ac:picMkLst>
            <pc:docMk/>
            <pc:sldMk cId="3620574116" sldId="662"/>
            <ac:picMk id="10" creationId="{7C2590DF-407C-4F41-9579-7DEF586C1881}"/>
          </ac:picMkLst>
        </pc:picChg>
        <pc:picChg chg="del">
          <ac:chgData name="DOCENTE - MANUEL ALBERTO  GUEVARA  NAJARRO" userId="dc0839a7-ef25-445d-88fe-29223dfab4a5" providerId="ADAL" clId="{C18A2E0A-10DF-4B2D-8C4A-2BE29445969F}" dt="2021-07-30T01:42:29.699" v="1273" actId="478"/>
          <ac:picMkLst>
            <pc:docMk/>
            <pc:sldMk cId="3620574116" sldId="662"/>
            <ac:picMk id="11" creationId="{D8FBD1EA-416B-4529-91F6-1916526AE357}"/>
          </ac:picMkLst>
        </pc:picChg>
        <pc:picChg chg="add mod">
          <ac:chgData name="DOCENTE - MANUEL ALBERTO  GUEVARA  NAJARRO" userId="dc0839a7-ef25-445d-88fe-29223dfab4a5" providerId="ADAL" clId="{C18A2E0A-10DF-4B2D-8C4A-2BE29445969F}" dt="2021-07-30T02:02:17.686" v="1323" actId="1076"/>
          <ac:picMkLst>
            <pc:docMk/>
            <pc:sldMk cId="3620574116" sldId="662"/>
            <ac:picMk id="16" creationId="{D54DA061-CF34-4C70-8136-8DF3D2B07129}"/>
          </ac:picMkLst>
        </pc:picChg>
      </pc:sldChg>
      <pc:sldChg chg="addSp delSp modSp add mod">
        <pc:chgData name="DOCENTE - MANUEL ALBERTO  GUEVARA  NAJARRO" userId="dc0839a7-ef25-445d-88fe-29223dfab4a5" providerId="ADAL" clId="{C18A2E0A-10DF-4B2D-8C4A-2BE29445969F}" dt="2021-07-30T02:10:44.948" v="1499" actId="207"/>
        <pc:sldMkLst>
          <pc:docMk/>
          <pc:sldMk cId="3425911055" sldId="663"/>
        </pc:sldMkLst>
        <pc:spChg chg="add mod">
          <ac:chgData name="DOCENTE - MANUEL ALBERTO  GUEVARA  NAJARRO" userId="dc0839a7-ef25-445d-88fe-29223dfab4a5" providerId="ADAL" clId="{C18A2E0A-10DF-4B2D-8C4A-2BE29445969F}" dt="2021-07-30T02:10:44.948" v="1499" actId="207"/>
          <ac:spMkLst>
            <pc:docMk/>
            <pc:sldMk cId="3425911055" sldId="663"/>
            <ac:spMk id="9" creationId="{AD7B95AE-1D13-48CB-BAF9-CD8D55805A67}"/>
          </ac:spMkLst>
        </pc:spChg>
        <pc:spChg chg="add mod">
          <ac:chgData name="DOCENTE - MANUEL ALBERTO  GUEVARA  NAJARRO" userId="dc0839a7-ef25-445d-88fe-29223dfab4a5" providerId="ADAL" clId="{C18A2E0A-10DF-4B2D-8C4A-2BE29445969F}" dt="2021-07-30T02:10:44.948" v="1499" actId="207"/>
          <ac:spMkLst>
            <pc:docMk/>
            <pc:sldMk cId="3425911055" sldId="663"/>
            <ac:spMk id="11" creationId="{7D3ED0F4-8360-4C7C-BC0F-CB03A5075746}"/>
          </ac:spMkLst>
        </pc:spChg>
        <pc:picChg chg="mod">
          <ac:chgData name="DOCENTE - MANUEL ALBERTO  GUEVARA  NAJARRO" userId="dc0839a7-ef25-445d-88fe-29223dfab4a5" providerId="ADAL" clId="{C18A2E0A-10DF-4B2D-8C4A-2BE29445969F}" dt="2021-07-30T02:00:55.615" v="1313" actId="1076"/>
          <ac:picMkLst>
            <pc:docMk/>
            <pc:sldMk cId="3425911055" sldId="663"/>
            <ac:picMk id="8" creationId="{453CA9A2-AE69-4554-B074-F0055B2AA4F9}"/>
          </ac:picMkLst>
        </pc:picChg>
        <pc:picChg chg="mod">
          <ac:chgData name="DOCENTE - MANUEL ALBERTO  GUEVARA  NAJARRO" userId="dc0839a7-ef25-445d-88fe-29223dfab4a5" providerId="ADAL" clId="{C18A2E0A-10DF-4B2D-8C4A-2BE29445969F}" dt="2021-07-30T02:01:00.523" v="1315" actId="1076"/>
          <ac:picMkLst>
            <pc:docMk/>
            <pc:sldMk cId="3425911055" sldId="663"/>
            <ac:picMk id="10" creationId="{7C2590DF-407C-4F41-9579-7DEF586C1881}"/>
          </ac:picMkLst>
        </pc:picChg>
        <pc:picChg chg="del">
          <ac:chgData name="DOCENTE - MANUEL ALBERTO  GUEVARA  NAJARRO" userId="dc0839a7-ef25-445d-88fe-29223dfab4a5" providerId="ADAL" clId="{C18A2E0A-10DF-4B2D-8C4A-2BE29445969F}" dt="2021-07-30T01:43:51.209" v="1286" actId="478"/>
          <ac:picMkLst>
            <pc:docMk/>
            <pc:sldMk cId="3425911055" sldId="663"/>
            <ac:picMk id="16" creationId="{D54DA061-CF34-4C70-8136-8DF3D2B07129}"/>
          </ac:picMkLst>
        </pc:picChg>
      </pc:sldChg>
      <pc:sldChg chg="addSp delSp modSp add mod">
        <pc:chgData name="DOCENTE - MANUEL ALBERTO  GUEVARA  NAJARRO" userId="dc0839a7-ef25-445d-88fe-29223dfab4a5" providerId="ADAL" clId="{C18A2E0A-10DF-4B2D-8C4A-2BE29445969F}" dt="2021-07-30T02:10:53.969" v="1501" actId="207"/>
        <pc:sldMkLst>
          <pc:docMk/>
          <pc:sldMk cId="23517781" sldId="664"/>
        </pc:sldMkLst>
        <pc:spChg chg="mod">
          <ac:chgData name="DOCENTE - MANUEL ALBERTO  GUEVARA  NAJARRO" userId="dc0839a7-ef25-445d-88fe-29223dfab4a5" providerId="ADAL" clId="{C18A2E0A-10DF-4B2D-8C4A-2BE29445969F}" dt="2021-07-30T02:02:53.521" v="1336" actId="20577"/>
          <ac:spMkLst>
            <pc:docMk/>
            <pc:sldMk cId="23517781" sldId="664"/>
            <ac:spMk id="2" creationId="{A513C804-6001-4C7A-A4F6-858606C13E1B}"/>
          </ac:spMkLst>
        </pc:spChg>
        <pc:spChg chg="add mod">
          <ac:chgData name="DOCENTE - MANUEL ALBERTO  GUEVARA  NAJARRO" userId="dc0839a7-ef25-445d-88fe-29223dfab4a5" providerId="ADAL" clId="{C18A2E0A-10DF-4B2D-8C4A-2BE29445969F}" dt="2021-07-30T02:10:53.969" v="1501" actId="207"/>
          <ac:spMkLst>
            <pc:docMk/>
            <pc:sldMk cId="23517781" sldId="664"/>
            <ac:spMk id="7" creationId="{779CCAF8-224C-4216-B0CC-63234C757742}"/>
          </ac:spMkLst>
        </pc:spChg>
        <pc:spChg chg="mod">
          <ac:chgData name="DOCENTE - MANUEL ALBERTO  GUEVARA  NAJARRO" userId="dc0839a7-ef25-445d-88fe-29223dfab4a5" providerId="ADAL" clId="{C18A2E0A-10DF-4B2D-8C4A-2BE29445969F}" dt="2021-07-30T02:10:53.969" v="1501" actId="207"/>
          <ac:spMkLst>
            <pc:docMk/>
            <pc:sldMk cId="23517781" sldId="664"/>
            <ac:spMk id="17" creationId="{8AE78AA5-7B68-4758-B1A1-5D4B17D6324A}"/>
          </ac:spMkLst>
        </pc:spChg>
        <pc:picChg chg="add mod">
          <ac:chgData name="DOCENTE - MANUEL ALBERTO  GUEVARA  NAJARRO" userId="dc0839a7-ef25-445d-88fe-29223dfab4a5" providerId="ADAL" clId="{C18A2E0A-10DF-4B2D-8C4A-2BE29445969F}" dt="2021-07-30T02:06:43.233" v="1372" actId="1076"/>
          <ac:picMkLst>
            <pc:docMk/>
            <pc:sldMk cId="23517781" sldId="664"/>
            <ac:picMk id="6" creationId="{564914E0-241C-4A5A-846A-CD05C9211D6B}"/>
          </ac:picMkLst>
        </pc:picChg>
        <pc:picChg chg="add mod">
          <ac:chgData name="DOCENTE - MANUEL ALBERTO  GUEVARA  NAJARRO" userId="dc0839a7-ef25-445d-88fe-29223dfab4a5" providerId="ADAL" clId="{C18A2E0A-10DF-4B2D-8C4A-2BE29445969F}" dt="2021-07-30T02:07:19.098" v="1381" actId="1076"/>
          <ac:picMkLst>
            <pc:docMk/>
            <pc:sldMk cId="23517781" sldId="664"/>
            <ac:picMk id="9" creationId="{7170751E-0803-40F8-86F0-F61FF5498B9B}"/>
          </ac:picMkLst>
        </pc:picChg>
        <pc:picChg chg="del">
          <ac:chgData name="DOCENTE - MANUEL ALBERTO  GUEVARA  NAJARRO" userId="dc0839a7-ef25-445d-88fe-29223dfab4a5" providerId="ADAL" clId="{C18A2E0A-10DF-4B2D-8C4A-2BE29445969F}" dt="2021-07-30T02:03:21.171" v="1346" actId="478"/>
          <ac:picMkLst>
            <pc:docMk/>
            <pc:sldMk cId="23517781" sldId="664"/>
            <ac:picMk id="16" creationId="{D54DA061-CF34-4C70-8136-8DF3D2B07129}"/>
          </ac:picMkLst>
        </pc:picChg>
      </pc:sldChg>
      <pc:sldChg chg="addSp delSp modSp add mod">
        <pc:chgData name="DOCENTE - MANUEL ALBERTO  GUEVARA  NAJARRO" userId="dc0839a7-ef25-445d-88fe-29223dfab4a5" providerId="ADAL" clId="{C18A2E0A-10DF-4B2D-8C4A-2BE29445969F}" dt="2021-07-30T02:10:56.619" v="1502" actId="207"/>
        <pc:sldMkLst>
          <pc:docMk/>
          <pc:sldMk cId="4280083563" sldId="665"/>
        </pc:sldMkLst>
        <pc:spChg chg="del">
          <ac:chgData name="DOCENTE - MANUEL ALBERTO  GUEVARA  NAJARRO" userId="dc0839a7-ef25-445d-88fe-29223dfab4a5" providerId="ADAL" clId="{C18A2E0A-10DF-4B2D-8C4A-2BE29445969F}" dt="2021-07-30T02:03:39.653" v="1350" actId="478"/>
          <ac:spMkLst>
            <pc:docMk/>
            <pc:sldMk cId="4280083563" sldId="665"/>
            <ac:spMk id="7" creationId="{779CCAF8-224C-4216-B0CC-63234C757742}"/>
          </ac:spMkLst>
        </pc:spChg>
        <pc:spChg chg="mod">
          <ac:chgData name="DOCENTE - MANUEL ALBERTO  GUEVARA  NAJARRO" userId="dc0839a7-ef25-445d-88fe-29223dfab4a5" providerId="ADAL" clId="{C18A2E0A-10DF-4B2D-8C4A-2BE29445969F}" dt="2021-07-30T02:10:56.619" v="1502" actId="207"/>
          <ac:spMkLst>
            <pc:docMk/>
            <pc:sldMk cId="4280083563" sldId="665"/>
            <ac:spMk id="17" creationId="{8AE78AA5-7B68-4758-B1A1-5D4B17D6324A}"/>
          </ac:spMkLst>
        </pc:spChg>
        <pc:picChg chg="add mod">
          <ac:chgData name="DOCENTE - MANUEL ALBERTO  GUEVARA  NAJARRO" userId="dc0839a7-ef25-445d-88fe-29223dfab4a5" providerId="ADAL" clId="{C18A2E0A-10DF-4B2D-8C4A-2BE29445969F}" dt="2021-07-30T02:07:54.784" v="1386" actId="1076"/>
          <ac:picMkLst>
            <pc:docMk/>
            <pc:sldMk cId="4280083563" sldId="665"/>
            <ac:picMk id="4" creationId="{D90F2712-55AA-4080-8FC2-19CBC5A90086}"/>
          </ac:picMkLst>
        </pc:picChg>
      </pc:sldChg>
      <pc:sldChg chg="addSp modSp add mod">
        <pc:chgData name="DOCENTE - MANUEL ALBERTO  GUEVARA  NAJARRO" userId="dc0839a7-ef25-445d-88fe-29223dfab4a5" providerId="ADAL" clId="{C18A2E0A-10DF-4B2D-8C4A-2BE29445969F}" dt="2021-07-30T02:10:59.577" v="1503" actId="207"/>
        <pc:sldMkLst>
          <pc:docMk/>
          <pc:sldMk cId="3988125534" sldId="666"/>
        </pc:sldMkLst>
        <pc:spChg chg="mod">
          <ac:chgData name="DOCENTE - MANUEL ALBERTO  GUEVARA  NAJARRO" userId="dc0839a7-ef25-445d-88fe-29223dfab4a5" providerId="ADAL" clId="{C18A2E0A-10DF-4B2D-8C4A-2BE29445969F}" dt="2021-07-30T02:04:55.446" v="1356" actId="20577"/>
          <ac:spMkLst>
            <pc:docMk/>
            <pc:sldMk cId="3988125534" sldId="666"/>
            <ac:spMk id="2" creationId="{A513C804-6001-4C7A-A4F6-858606C13E1B}"/>
          </ac:spMkLst>
        </pc:spChg>
        <pc:spChg chg="add mod">
          <ac:chgData name="DOCENTE - MANUEL ALBERTO  GUEVARA  NAJARRO" userId="dc0839a7-ef25-445d-88fe-29223dfab4a5" providerId="ADAL" clId="{C18A2E0A-10DF-4B2D-8C4A-2BE29445969F}" dt="2021-07-30T02:10:59.577" v="1503" actId="207"/>
          <ac:spMkLst>
            <pc:docMk/>
            <pc:sldMk cId="3988125534" sldId="666"/>
            <ac:spMk id="6" creationId="{5C8D9E1C-B366-4CD6-BF79-63EEF77286AB}"/>
          </ac:spMkLst>
        </pc:spChg>
        <pc:spChg chg="mod">
          <ac:chgData name="DOCENTE - MANUEL ALBERTO  GUEVARA  NAJARRO" userId="dc0839a7-ef25-445d-88fe-29223dfab4a5" providerId="ADAL" clId="{C18A2E0A-10DF-4B2D-8C4A-2BE29445969F}" dt="2021-07-30T02:10:59.577" v="1503" actId="207"/>
          <ac:spMkLst>
            <pc:docMk/>
            <pc:sldMk cId="3988125534" sldId="666"/>
            <ac:spMk id="17" creationId="{8AE78AA5-7B68-4758-B1A1-5D4B17D6324A}"/>
          </ac:spMkLst>
        </pc:spChg>
        <pc:picChg chg="add mod">
          <ac:chgData name="DOCENTE - MANUEL ALBERTO  GUEVARA  NAJARRO" userId="dc0839a7-ef25-445d-88fe-29223dfab4a5" providerId="ADAL" clId="{C18A2E0A-10DF-4B2D-8C4A-2BE29445969F}" dt="2021-07-30T02:08:33.517" v="1391" actId="1076"/>
          <ac:picMkLst>
            <pc:docMk/>
            <pc:sldMk cId="3988125534" sldId="666"/>
            <ac:picMk id="4" creationId="{545F46AE-DB2B-46AC-966C-4C744C2E90C4}"/>
          </ac:picMkLst>
        </pc:picChg>
        <pc:picChg chg="add mod">
          <ac:chgData name="DOCENTE - MANUEL ALBERTO  GUEVARA  NAJARRO" userId="dc0839a7-ef25-445d-88fe-29223dfab4a5" providerId="ADAL" clId="{C18A2E0A-10DF-4B2D-8C4A-2BE29445969F}" dt="2021-07-30T02:08:56.694" v="1398" actId="14100"/>
          <ac:picMkLst>
            <pc:docMk/>
            <pc:sldMk cId="3988125534" sldId="666"/>
            <ac:picMk id="8" creationId="{2925C4CA-40C7-470B-9EE2-0DC6E364D363}"/>
          </ac:picMkLst>
        </pc:picChg>
      </pc:sldChg>
      <pc:sldChg chg="addSp modSp add mod">
        <pc:chgData name="DOCENTE - MANUEL ALBERTO  GUEVARA  NAJARRO" userId="dc0839a7-ef25-445d-88fe-29223dfab4a5" providerId="ADAL" clId="{C18A2E0A-10DF-4B2D-8C4A-2BE29445969F}" dt="2021-07-30T02:11:02.456" v="1504" actId="207"/>
        <pc:sldMkLst>
          <pc:docMk/>
          <pc:sldMk cId="138281602" sldId="667"/>
        </pc:sldMkLst>
        <pc:spChg chg="mod">
          <ac:chgData name="DOCENTE - MANUEL ALBERTO  GUEVARA  NAJARRO" userId="dc0839a7-ef25-445d-88fe-29223dfab4a5" providerId="ADAL" clId="{C18A2E0A-10DF-4B2D-8C4A-2BE29445969F}" dt="2021-07-30T02:11:02.456" v="1504" actId="207"/>
          <ac:spMkLst>
            <pc:docMk/>
            <pc:sldMk cId="138281602" sldId="667"/>
            <ac:spMk id="6" creationId="{5C8D9E1C-B366-4CD6-BF79-63EEF77286AB}"/>
          </ac:spMkLst>
        </pc:spChg>
        <pc:spChg chg="mod">
          <ac:chgData name="DOCENTE - MANUEL ALBERTO  GUEVARA  NAJARRO" userId="dc0839a7-ef25-445d-88fe-29223dfab4a5" providerId="ADAL" clId="{C18A2E0A-10DF-4B2D-8C4A-2BE29445969F}" dt="2021-07-30T02:11:02.456" v="1504" actId="207"/>
          <ac:spMkLst>
            <pc:docMk/>
            <pc:sldMk cId="138281602" sldId="667"/>
            <ac:spMk id="17" creationId="{8AE78AA5-7B68-4758-B1A1-5D4B17D6324A}"/>
          </ac:spMkLst>
        </pc:spChg>
        <pc:picChg chg="add mod">
          <ac:chgData name="DOCENTE - MANUEL ALBERTO  GUEVARA  NAJARRO" userId="dc0839a7-ef25-445d-88fe-29223dfab4a5" providerId="ADAL" clId="{C18A2E0A-10DF-4B2D-8C4A-2BE29445969F}" dt="2021-07-30T02:09:17.983" v="1406" actId="1076"/>
          <ac:picMkLst>
            <pc:docMk/>
            <pc:sldMk cId="138281602" sldId="667"/>
            <ac:picMk id="4" creationId="{7DD7CA7C-EB2A-470E-9310-D7DECA5ABC87}"/>
          </ac:picMkLst>
        </pc:picChg>
        <pc:picChg chg="add mod">
          <ac:chgData name="DOCENTE - MANUEL ALBERTO  GUEVARA  NAJARRO" userId="dc0839a7-ef25-445d-88fe-29223dfab4a5" providerId="ADAL" clId="{C18A2E0A-10DF-4B2D-8C4A-2BE29445969F}" dt="2021-07-30T02:09:39.726" v="1411" actId="1076"/>
          <ac:picMkLst>
            <pc:docMk/>
            <pc:sldMk cId="138281602" sldId="667"/>
            <ac:picMk id="8" creationId="{A8D98EF0-45B9-4E72-A322-EB19FE608F84}"/>
          </ac:picMkLst>
        </pc:picChg>
      </pc:sldChg>
    </pc:docChg>
  </pc:docChgLst>
</pc:chgInfo>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png>
</file>

<file path=ppt/media/image24.png>
</file>

<file path=ppt/media/image25.png>
</file>

<file path=ppt/media/image26.jpe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4.png>
</file>

<file path=ppt/media/image5.jpe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PE"/>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3B13FF-DAD0-4A57-BC88-3ADCEDB569DD}" type="datetimeFigureOut">
              <a:rPr lang="es-PE" smtClean="0"/>
              <a:t>24/08/2021</a:t>
            </a:fld>
            <a:endParaRPr lang="es-PE"/>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PE"/>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PE"/>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1F7BF2-E25C-416F-B974-26A2DDEA6F90}" type="slidenum">
              <a:rPr lang="es-PE" smtClean="0"/>
              <a:t>‹#›</a:t>
            </a:fld>
            <a:endParaRPr lang="es-PE"/>
          </a:p>
        </p:txBody>
      </p:sp>
    </p:spTree>
    <p:extLst>
      <p:ext uri="{BB962C8B-B14F-4D97-AF65-F5344CB8AC3E}">
        <p14:creationId xmlns:p14="http://schemas.microsoft.com/office/powerpoint/2010/main" val="31853651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ortada sin imagen">
    <p:bg>
      <p:bgPr>
        <a:solidFill>
          <a:srgbClr val="6E00EC"/>
        </a:solidFill>
        <a:effectLst/>
      </p:bgPr>
    </p:bg>
    <p:spTree>
      <p:nvGrpSpPr>
        <p:cNvPr id="1" name=""/>
        <p:cNvGrpSpPr/>
        <p:nvPr/>
      </p:nvGrpSpPr>
      <p:grpSpPr>
        <a:xfrm>
          <a:off x="0" y="0"/>
          <a:ext cx="0" cy="0"/>
          <a:chOff x="0" y="0"/>
          <a:chExt cx="0" cy="0"/>
        </a:xfrm>
      </p:grpSpPr>
      <p:sp>
        <p:nvSpPr>
          <p:cNvPr id="14" name="Marcador de texto 2">
            <a:extLst>
              <a:ext uri="{FF2B5EF4-FFF2-40B4-BE49-F238E27FC236}">
                <a16:creationId xmlns:a16="http://schemas.microsoft.com/office/drawing/2014/main" id="{037979B9-B653-2C4F-AA12-63A20D653790}"/>
              </a:ext>
            </a:extLst>
          </p:cNvPr>
          <p:cNvSpPr>
            <a:spLocks noGrp="1"/>
          </p:cNvSpPr>
          <p:nvPr>
            <p:ph type="body" sz="quarter" idx="14" hasCustomPrompt="1"/>
          </p:nvPr>
        </p:nvSpPr>
        <p:spPr>
          <a:xfrm>
            <a:off x="381000" y="2592367"/>
            <a:ext cx="5055042" cy="1890241"/>
          </a:xfrm>
          <a:prstGeom prst="rect">
            <a:avLst/>
          </a:prstGeom>
        </p:spPr>
        <p:txBody>
          <a:bodyPr lIns="0" tIns="0" rIns="0" bIns="0">
            <a:noAutofit/>
          </a:bodyPr>
          <a:lstStyle>
            <a:lvl1pPr marL="0" indent="0">
              <a:lnSpc>
                <a:spcPct val="100000"/>
              </a:lnSpc>
              <a:buNone/>
              <a:defRPr sz="5000" b="1" spc="0">
                <a:solidFill>
                  <a:srgbClr val="FFC922"/>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a:t>
            </a:r>
            <a:br>
              <a:rPr lang="es-PE" dirty="0"/>
            </a:br>
            <a:r>
              <a:rPr lang="es-PE" dirty="0"/>
              <a:t>(Stag Negrita, 50 pts.)</a:t>
            </a:r>
          </a:p>
        </p:txBody>
      </p:sp>
      <p:grpSp>
        <p:nvGrpSpPr>
          <p:cNvPr id="15" name="Grupo 14">
            <a:extLst>
              <a:ext uri="{FF2B5EF4-FFF2-40B4-BE49-F238E27FC236}">
                <a16:creationId xmlns:a16="http://schemas.microsoft.com/office/drawing/2014/main" id="{47577362-9D0F-8643-8DBD-5F4EFAC5F2CD}"/>
              </a:ext>
            </a:extLst>
          </p:cNvPr>
          <p:cNvGrpSpPr/>
          <p:nvPr/>
        </p:nvGrpSpPr>
        <p:grpSpPr>
          <a:xfrm>
            <a:off x="381000" y="1913698"/>
            <a:ext cx="490972" cy="438507"/>
            <a:chOff x="692987" y="1092326"/>
            <a:chExt cx="490972" cy="438507"/>
          </a:xfrm>
        </p:grpSpPr>
        <p:sp>
          <p:nvSpPr>
            <p:cNvPr id="22" name="Rectángulo 21">
              <a:extLst>
                <a:ext uri="{FF2B5EF4-FFF2-40B4-BE49-F238E27FC236}">
                  <a16:creationId xmlns:a16="http://schemas.microsoft.com/office/drawing/2014/main" id="{29A2D926-63FC-714D-87A6-1AB8BF4DD985}"/>
                </a:ext>
              </a:extLst>
            </p:cNvPr>
            <p:cNvSpPr/>
            <p:nvPr/>
          </p:nvSpPr>
          <p:spPr>
            <a:xfrm>
              <a:off x="1104206" y="1092326"/>
              <a:ext cx="65856" cy="4253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3" name="Rectángulo 22">
              <a:extLst>
                <a:ext uri="{FF2B5EF4-FFF2-40B4-BE49-F238E27FC236}">
                  <a16:creationId xmlns:a16="http://schemas.microsoft.com/office/drawing/2014/main" id="{6F29BC49-3B20-A54D-9DEC-B16A707F6EF2}"/>
                </a:ext>
              </a:extLst>
            </p:cNvPr>
            <p:cNvSpPr/>
            <p:nvPr/>
          </p:nvSpPr>
          <p:spPr>
            <a:xfrm rot="5400000">
              <a:off x="924435" y="1285206"/>
              <a:ext cx="65856" cy="4253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4" name="Rectángulo 23">
              <a:extLst>
                <a:ext uri="{FF2B5EF4-FFF2-40B4-BE49-F238E27FC236}">
                  <a16:creationId xmlns:a16="http://schemas.microsoft.com/office/drawing/2014/main" id="{937EB12D-8E34-A04B-B667-D0DAEA400D73}"/>
                </a:ext>
              </a:extLst>
            </p:cNvPr>
            <p:cNvSpPr/>
            <p:nvPr/>
          </p:nvSpPr>
          <p:spPr>
            <a:xfrm rot="18858645">
              <a:off x="905545" y="1041887"/>
              <a:ext cx="65856" cy="4909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pic>
        <p:nvPicPr>
          <p:cNvPr id="25" name="Imagen 24" descr="Imagen que contiene Icono&#10;&#10;Descripción generada automáticamente">
            <a:extLst>
              <a:ext uri="{FF2B5EF4-FFF2-40B4-BE49-F238E27FC236}">
                <a16:creationId xmlns:a16="http://schemas.microsoft.com/office/drawing/2014/main" id="{A14E9BB1-7723-AD4F-84EB-C4F8B3E2A430}"/>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153914" y="5429250"/>
            <a:ext cx="542647" cy="896937"/>
          </a:xfrm>
          <a:prstGeom prst="rect">
            <a:avLst/>
          </a:prstGeom>
        </p:spPr>
      </p:pic>
      <p:sp>
        <p:nvSpPr>
          <p:cNvPr id="10" name="Marcador de número de diapositiva 6">
            <a:extLst>
              <a:ext uri="{FF2B5EF4-FFF2-40B4-BE49-F238E27FC236}">
                <a16:creationId xmlns:a16="http://schemas.microsoft.com/office/drawing/2014/main" id="{C983230A-D192-6742-81C7-4245B8E4EBA7}"/>
              </a:ext>
            </a:extLst>
          </p:cNvPr>
          <p:cNvSpPr>
            <a:spLocks noGrp="1"/>
          </p:cNvSpPr>
          <p:nvPr>
            <p:ph type="sldNum" sz="quarter" idx="12"/>
          </p:nvPr>
        </p:nvSpPr>
        <p:spPr>
          <a:xfrm>
            <a:off x="483354" y="6180902"/>
            <a:ext cx="3255292" cy="336135"/>
          </a:xfrm>
          <a:prstGeom prst="rect">
            <a:avLst/>
          </a:prstGeom>
        </p:spPr>
        <p:txBody>
          <a:bodyPr wrap="square"/>
          <a:lstStyle>
            <a:lvl1pPr>
              <a:defRPr sz="1600" b="0">
                <a:solidFill>
                  <a:schemeClr val="bg1"/>
                </a:solidFill>
                <a:latin typeface="Arial" panose="020B0604020202020204" pitchFamily="34" charset="0"/>
                <a:cs typeface="Arial" panose="020B0604020202020204" pitchFamily="34" charset="0"/>
              </a:defRPr>
            </a:lvl1pPr>
          </a:lstStyle>
          <a:p>
            <a:fld id="{AE3E7D5E-43FC-DC40-A502-AD97ED5A1D44}" type="slidenum">
              <a:rPr lang="es-PE" smtClean="0"/>
              <a:t>‹#›</a:t>
            </a:fld>
            <a:endParaRPr lang="es-PE"/>
          </a:p>
        </p:txBody>
      </p:sp>
    </p:spTree>
    <p:extLst>
      <p:ext uri="{BB962C8B-B14F-4D97-AF65-F5344CB8AC3E}">
        <p14:creationId xmlns:p14="http://schemas.microsoft.com/office/powerpoint/2010/main" val="28922737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ido">
    <p:spTree>
      <p:nvGrpSpPr>
        <p:cNvPr id="1" name=""/>
        <p:cNvGrpSpPr/>
        <p:nvPr/>
      </p:nvGrpSpPr>
      <p:grpSpPr>
        <a:xfrm>
          <a:off x="0" y="0"/>
          <a:ext cx="0" cy="0"/>
          <a:chOff x="0" y="0"/>
          <a:chExt cx="0" cy="0"/>
        </a:xfrm>
      </p:grpSpPr>
      <p:sp>
        <p:nvSpPr>
          <p:cNvPr id="6" name="Marcador de texto 7">
            <a:extLst>
              <a:ext uri="{FF2B5EF4-FFF2-40B4-BE49-F238E27FC236}">
                <a16:creationId xmlns:a16="http://schemas.microsoft.com/office/drawing/2014/main" id="{47CAAA53-8FBB-41A3-92A8-1911E50848D6}"/>
              </a:ext>
            </a:extLst>
          </p:cNvPr>
          <p:cNvSpPr>
            <a:spLocks noGrp="1"/>
          </p:cNvSpPr>
          <p:nvPr>
            <p:ph type="body" sz="quarter" idx="16" hasCustomPrompt="1"/>
          </p:nvPr>
        </p:nvSpPr>
        <p:spPr>
          <a:xfrm>
            <a:off x="2368064" y="2147077"/>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7" name="Marcador de texto 7">
            <a:extLst>
              <a:ext uri="{FF2B5EF4-FFF2-40B4-BE49-F238E27FC236}">
                <a16:creationId xmlns:a16="http://schemas.microsoft.com/office/drawing/2014/main" id="{826A7C83-3069-44DD-A398-08B0D14E8235}"/>
              </a:ext>
            </a:extLst>
          </p:cNvPr>
          <p:cNvSpPr>
            <a:spLocks noGrp="1"/>
          </p:cNvSpPr>
          <p:nvPr>
            <p:ph type="body" sz="quarter" idx="17" hasCustomPrompt="1"/>
          </p:nvPr>
        </p:nvSpPr>
        <p:spPr>
          <a:xfrm>
            <a:off x="2368063" y="2805094"/>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8" name="Marcador de texto 7">
            <a:extLst>
              <a:ext uri="{FF2B5EF4-FFF2-40B4-BE49-F238E27FC236}">
                <a16:creationId xmlns:a16="http://schemas.microsoft.com/office/drawing/2014/main" id="{9D881B3C-CDB5-4433-B316-06801EAA45DC}"/>
              </a:ext>
            </a:extLst>
          </p:cNvPr>
          <p:cNvSpPr>
            <a:spLocks noGrp="1"/>
          </p:cNvSpPr>
          <p:nvPr>
            <p:ph type="body" sz="quarter" idx="18" hasCustomPrompt="1"/>
          </p:nvPr>
        </p:nvSpPr>
        <p:spPr>
          <a:xfrm>
            <a:off x="2368062" y="3459296"/>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9" name="Marcador de texto 7">
            <a:extLst>
              <a:ext uri="{FF2B5EF4-FFF2-40B4-BE49-F238E27FC236}">
                <a16:creationId xmlns:a16="http://schemas.microsoft.com/office/drawing/2014/main" id="{F7642A24-D4C4-4612-ACCF-5C60B428DBAF}"/>
              </a:ext>
            </a:extLst>
          </p:cNvPr>
          <p:cNvSpPr>
            <a:spLocks noGrp="1"/>
          </p:cNvSpPr>
          <p:nvPr>
            <p:ph type="body" sz="quarter" idx="19" hasCustomPrompt="1"/>
          </p:nvPr>
        </p:nvSpPr>
        <p:spPr>
          <a:xfrm>
            <a:off x="2368061" y="4113499"/>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10" name="Marcador de texto 7">
            <a:extLst>
              <a:ext uri="{FF2B5EF4-FFF2-40B4-BE49-F238E27FC236}">
                <a16:creationId xmlns:a16="http://schemas.microsoft.com/office/drawing/2014/main" id="{60431D2B-484E-44E2-ABD2-0B87F4D73EB7}"/>
              </a:ext>
            </a:extLst>
          </p:cNvPr>
          <p:cNvSpPr>
            <a:spLocks noGrp="1"/>
          </p:cNvSpPr>
          <p:nvPr>
            <p:ph type="body" sz="quarter" idx="20" hasCustomPrompt="1"/>
          </p:nvPr>
        </p:nvSpPr>
        <p:spPr>
          <a:xfrm>
            <a:off x="2368060" y="4764971"/>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28" name="Marcador de texto 7">
            <a:extLst>
              <a:ext uri="{FF2B5EF4-FFF2-40B4-BE49-F238E27FC236}">
                <a16:creationId xmlns:a16="http://schemas.microsoft.com/office/drawing/2014/main" id="{AD71FEAD-3BC7-CB4F-824E-5B59A48A29EA}"/>
              </a:ext>
            </a:extLst>
          </p:cNvPr>
          <p:cNvSpPr>
            <a:spLocks noGrp="1"/>
          </p:cNvSpPr>
          <p:nvPr>
            <p:ph type="body" sz="quarter" idx="21" hasCustomPrompt="1"/>
          </p:nvPr>
        </p:nvSpPr>
        <p:spPr>
          <a:xfrm>
            <a:off x="492733" y="2148831"/>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01</a:t>
            </a:r>
          </a:p>
        </p:txBody>
      </p:sp>
      <p:sp>
        <p:nvSpPr>
          <p:cNvPr id="30" name="Marcador de texto 7">
            <a:extLst>
              <a:ext uri="{FF2B5EF4-FFF2-40B4-BE49-F238E27FC236}">
                <a16:creationId xmlns:a16="http://schemas.microsoft.com/office/drawing/2014/main" id="{2F85DAD7-4A53-4F4F-96A5-DA10B549492D}"/>
              </a:ext>
            </a:extLst>
          </p:cNvPr>
          <p:cNvSpPr>
            <a:spLocks noGrp="1"/>
          </p:cNvSpPr>
          <p:nvPr>
            <p:ph type="body" sz="quarter" idx="22" hasCustomPrompt="1"/>
          </p:nvPr>
        </p:nvSpPr>
        <p:spPr>
          <a:xfrm>
            <a:off x="492733" y="2806848"/>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02</a:t>
            </a:r>
          </a:p>
        </p:txBody>
      </p:sp>
      <p:sp>
        <p:nvSpPr>
          <p:cNvPr id="31" name="Marcador de texto 7">
            <a:extLst>
              <a:ext uri="{FF2B5EF4-FFF2-40B4-BE49-F238E27FC236}">
                <a16:creationId xmlns:a16="http://schemas.microsoft.com/office/drawing/2014/main" id="{08E9CB7C-D712-0B4A-A993-2B7F7A428CB1}"/>
              </a:ext>
            </a:extLst>
          </p:cNvPr>
          <p:cNvSpPr>
            <a:spLocks noGrp="1"/>
          </p:cNvSpPr>
          <p:nvPr>
            <p:ph type="body" sz="quarter" idx="23" hasCustomPrompt="1"/>
          </p:nvPr>
        </p:nvSpPr>
        <p:spPr>
          <a:xfrm>
            <a:off x="492733" y="3461050"/>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03</a:t>
            </a:r>
          </a:p>
        </p:txBody>
      </p:sp>
      <p:sp>
        <p:nvSpPr>
          <p:cNvPr id="32" name="Marcador de texto 7">
            <a:extLst>
              <a:ext uri="{FF2B5EF4-FFF2-40B4-BE49-F238E27FC236}">
                <a16:creationId xmlns:a16="http://schemas.microsoft.com/office/drawing/2014/main" id="{1D01B89D-7F4F-1041-B804-53CA6D06BCC7}"/>
              </a:ext>
            </a:extLst>
          </p:cNvPr>
          <p:cNvSpPr>
            <a:spLocks noGrp="1"/>
          </p:cNvSpPr>
          <p:nvPr>
            <p:ph type="body" sz="quarter" idx="24" hasCustomPrompt="1"/>
          </p:nvPr>
        </p:nvSpPr>
        <p:spPr>
          <a:xfrm>
            <a:off x="492733" y="4115253"/>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04</a:t>
            </a:r>
          </a:p>
        </p:txBody>
      </p:sp>
      <p:sp>
        <p:nvSpPr>
          <p:cNvPr id="33" name="Marcador de texto 7">
            <a:extLst>
              <a:ext uri="{FF2B5EF4-FFF2-40B4-BE49-F238E27FC236}">
                <a16:creationId xmlns:a16="http://schemas.microsoft.com/office/drawing/2014/main" id="{B0393092-4B6C-E741-B850-4962FF23D546}"/>
              </a:ext>
            </a:extLst>
          </p:cNvPr>
          <p:cNvSpPr>
            <a:spLocks noGrp="1"/>
          </p:cNvSpPr>
          <p:nvPr>
            <p:ph type="body" sz="quarter" idx="25" hasCustomPrompt="1"/>
          </p:nvPr>
        </p:nvSpPr>
        <p:spPr>
          <a:xfrm>
            <a:off x="492733" y="4766725"/>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05</a:t>
            </a:r>
          </a:p>
        </p:txBody>
      </p:sp>
      <p:pic>
        <p:nvPicPr>
          <p:cNvPr id="37" name="Imagen 36" descr="Imagen que contiene Texto&#10;&#10;Descripción generada automáticamente">
            <a:extLst>
              <a:ext uri="{FF2B5EF4-FFF2-40B4-BE49-F238E27FC236}">
                <a16:creationId xmlns:a16="http://schemas.microsoft.com/office/drawing/2014/main" id="{6477CFEA-FF50-8748-9B71-F6E2128B2CBE}"/>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18" name="Marcador de texto 2">
            <a:extLst>
              <a:ext uri="{FF2B5EF4-FFF2-40B4-BE49-F238E27FC236}">
                <a16:creationId xmlns:a16="http://schemas.microsoft.com/office/drawing/2014/main" id="{E3675A1A-C649-4A4F-836C-8AEB12490DEF}"/>
              </a:ext>
            </a:extLst>
          </p:cNvPr>
          <p:cNvSpPr>
            <a:spLocks noGrp="1"/>
          </p:cNvSpPr>
          <p:nvPr>
            <p:ph type="body" sz="quarter" idx="14" hasCustomPrompt="1"/>
          </p:nvPr>
        </p:nvSpPr>
        <p:spPr>
          <a:xfrm>
            <a:off x="453969" y="1187179"/>
            <a:ext cx="11242726" cy="477331"/>
          </a:xfrm>
          <a:prstGeom prst="rect">
            <a:avLst/>
          </a:prstGeom>
        </p:spPr>
        <p:txBody>
          <a:bodyPr lIns="0" tIns="0" rIns="0" bIns="0" anchor="ctr">
            <a:normAutofit/>
          </a:bodyPr>
          <a:lstStyle>
            <a:lvl1pPr marL="0" indent="0">
              <a:lnSpc>
                <a:spcPct val="60000"/>
              </a:lnSpc>
              <a:buNone/>
              <a:defRPr sz="3000" b="1" spc="0">
                <a:solidFill>
                  <a:srgbClr val="6E00ED"/>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Contenido temático (Stag Negrita, 30 pts.)</a:t>
            </a:r>
          </a:p>
        </p:txBody>
      </p:sp>
      <p:sp>
        <p:nvSpPr>
          <p:cNvPr id="16" name="Rectángulo 15">
            <a:extLst>
              <a:ext uri="{FF2B5EF4-FFF2-40B4-BE49-F238E27FC236}">
                <a16:creationId xmlns:a16="http://schemas.microsoft.com/office/drawing/2014/main" id="{DFC6BB74-BFE3-C04C-BD9B-05E97D4CA234}"/>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1" name="Marcador de texto 7">
            <a:extLst>
              <a:ext uri="{FF2B5EF4-FFF2-40B4-BE49-F238E27FC236}">
                <a16:creationId xmlns:a16="http://schemas.microsoft.com/office/drawing/2014/main" id="{D46D1CB0-2E80-014D-B0C9-21EADCD9A1B8}"/>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33435598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Imagen completa">
    <p:spTree>
      <p:nvGrpSpPr>
        <p:cNvPr id="1" name=""/>
        <p:cNvGrpSpPr/>
        <p:nvPr/>
      </p:nvGrpSpPr>
      <p:grpSpPr>
        <a:xfrm>
          <a:off x="0" y="0"/>
          <a:ext cx="0" cy="0"/>
          <a:chOff x="0" y="0"/>
          <a:chExt cx="0" cy="0"/>
        </a:xfrm>
      </p:grpSpPr>
      <p:sp>
        <p:nvSpPr>
          <p:cNvPr id="8" name="Marcador de posición de imagen 3">
            <a:extLst>
              <a:ext uri="{FF2B5EF4-FFF2-40B4-BE49-F238E27FC236}">
                <a16:creationId xmlns:a16="http://schemas.microsoft.com/office/drawing/2014/main" id="{42D4E7F3-8D64-4210-ABC8-D6A9E3504B8E}"/>
              </a:ext>
            </a:extLst>
          </p:cNvPr>
          <p:cNvSpPr>
            <a:spLocks noGrp="1"/>
          </p:cNvSpPr>
          <p:nvPr>
            <p:ph type="pic" sz="quarter" idx="10" hasCustomPrompt="1"/>
          </p:nvPr>
        </p:nvSpPr>
        <p:spPr>
          <a:xfrm>
            <a:off x="0" y="0"/>
            <a:ext cx="12192000" cy="6858000"/>
          </a:xfrm>
          <a:prstGeom prst="rect">
            <a:avLst/>
          </a:prstGeom>
        </p:spPr>
        <p:txBody>
          <a:bodyPr lIns="360000" tIns="396000" rIns="72000"/>
          <a:lstStyle>
            <a:lvl1pPr marL="0" indent="0">
              <a:lnSpc>
                <a:spcPct val="70000"/>
              </a:lnSpc>
              <a:buNone/>
              <a:defRPr b="1">
                <a:solidFill>
                  <a:schemeClr val="bg1">
                    <a:lumMod val="65000"/>
                  </a:schemeClr>
                </a:solidFill>
                <a:latin typeface="Arial" panose="020B0604020202020204" pitchFamily="34" charset="0"/>
                <a:cs typeface="Arial" panose="020B0604020202020204" pitchFamily="34" charset="0"/>
              </a:defRPr>
            </a:lvl1pPr>
          </a:lstStyle>
          <a:p>
            <a:r>
              <a:rPr lang="es-PE" b="1" dirty="0">
                <a:latin typeface="Arial" panose="020B0604020202020204" pitchFamily="34" charset="0"/>
                <a:cs typeface="Arial" panose="020B0604020202020204" pitchFamily="34" charset="0"/>
              </a:rPr>
              <a:t>Coloca aquí la imagen a tamaño completo</a:t>
            </a:r>
          </a:p>
        </p:txBody>
      </p:sp>
    </p:spTree>
    <p:extLst>
      <p:ext uri="{BB962C8B-B14F-4D97-AF65-F5344CB8AC3E}">
        <p14:creationId xmlns:p14="http://schemas.microsoft.com/office/powerpoint/2010/main" val="36340522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ctividad virtual">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14B87943-1FB8-4769-955B-E9CB04115AF3}"/>
              </a:ext>
            </a:extLst>
          </p:cNvPr>
          <p:cNvSpPr txBox="1"/>
          <p:nvPr/>
        </p:nvSpPr>
        <p:spPr>
          <a:xfrm>
            <a:off x="490899" y="2245242"/>
            <a:ext cx="1431316" cy="1015663"/>
          </a:xfrm>
          <a:prstGeom prst="rect">
            <a:avLst/>
          </a:prstGeom>
          <a:noFill/>
        </p:spPr>
        <p:txBody>
          <a:bodyPr wrap="square" lIns="0" tIns="0" rIns="0" bIns="0" rtlCol="0" anchor="t" anchorCtr="0">
            <a:spAutoFit/>
          </a:bodyPr>
          <a:lstStyle/>
          <a:p>
            <a:r>
              <a:rPr lang="es-PE" sz="2200" b="1" dirty="0">
                <a:solidFill>
                  <a:srgbClr val="6E00EC"/>
                </a:solidFill>
                <a:latin typeface="Arial" panose="020B0604020202020204" pitchFamily="34" charset="0"/>
                <a:cs typeface="Arial" panose="020B0604020202020204" pitchFamily="34" charset="0"/>
              </a:rPr>
              <a:t>Tipo de</a:t>
            </a:r>
          </a:p>
          <a:p>
            <a:r>
              <a:rPr lang="es-PE" sz="2200" b="1" dirty="0">
                <a:solidFill>
                  <a:srgbClr val="6E00EC"/>
                </a:solidFill>
                <a:latin typeface="Arial" panose="020B0604020202020204" pitchFamily="34" charset="0"/>
                <a:cs typeface="Arial" panose="020B0604020202020204" pitchFamily="34" charset="0"/>
              </a:rPr>
              <a:t>actividad</a:t>
            </a:r>
          </a:p>
          <a:p>
            <a:endParaRPr lang="es-PE" sz="2200" b="1" dirty="0">
              <a:solidFill>
                <a:srgbClr val="6E00EC"/>
              </a:solidFill>
              <a:latin typeface="Arial" panose="020B0604020202020204" pitchFamily="34" charset="0"/>
              <a:cs typeface="Arial" panose="020B0604020202020204" pitchFamily="34" charset="0"/>
            </a:endParaRPr>
          </a:p>
        </p:txBody>
      </p:sp>
      <p:sp>
        <p:nvSpPr>
          <p:cNvPr id="14" name="Marcador de texto 7">
            <a:extLst>
              <a:ext uri="{FF2B5EF4-FFF2-40B4-BE49-F238E27FC236}">
                <a16:creationId xmlns:a16="http://schemas.microsoft.com/office/drawing/2014/main" id="{E3985964-552D-456B-8687-3F8C9FF5803B}"/>
              </a:ext>
            </a:extLst>
          </p:cNvPr>
          <p:cNvSpPr>
            <a:spLocks noGrp="1"/>
          </p:cNvSpPr>
          <p:nvPr>
            <p:ph type="body" sz="quarter" idx="16" hasCustomPrompt="1"/>
          </p:nvPr>
        </p:nvSpPr>
        <p:spPr>
          <a:xfrm>
            <a:off x="3597656" y="2270163"/>
            <a:ext cx="8099044" cy="1246757"/>
          </a:xfrm>
          <a:prstGeom prst="rect">
            <a:avLst/>
          </a:prstGeom>
        </p:spPr>
        <p:txBody>
          <a:bodyPr lIns="0" tIns="0" rIns="0" bIns="0"/>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800" b="0" i="0" u="none" strike="noStrike" spc="3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Foro, chat, wiki, tarea, encuesta, etc</a:t>
            </a:r>
          </a:p>
        </p:txBody>
      </p:sp>
      <p:cxnSp>
        <p:nvCxnSpPr>
          <p:cNvPr id="15" name="Conector recto 14">
            <a:extLst>
              <a:ext uri="{FF2B5EF4-FFF2-40B4-BE49-F238E27FC236}">
                <a16:creationId xmlns:a16="http://schemas.microsoft.com/office/drawing/2014/main" id="{7E2AB021-47E2-4C09-A142-FF5F86A218CF}"/>
              </a:ext>
            </a:extLst>
          </p:cNvPr>
          <p:cNvCxnSpPr/>
          <p:nvPr/>
        </p:nvCxnSpPr>
        <p:spPr>
          <a:xfrm>
            <a:off x="490899" y="2162907"/>
            <a:ext cx="11205801" cy="0"/>
          </a:xfrm>
          <a:prstGeom prst="line">
            <a:avLst/>
          </a:prstGeom>
          <a:ln>
            <a:solidFill>
              <a:srgbClr val="6E00EC"/>
            </a:solidFill>
          </a:ln>
        </p:spPr>
        <p:style>
          <a:lnRef idx="1">
            <a:schemeClr val="accent1"/>
          </a:lnRef>
          <a:fillRef idx="0">
            <a:schemeClr val="accent1"/>
          </a:fillRef>
          <a:effectRef idx="0">
            <a:schemeClr val="accent1"/>
          </a:effectRef>
          <a:fontRef idx="minor">
            <a:schemeClr val="tx1"/>
          </a:fontRef>
        </p:style>
      </p:cxnSp>
      <p:sp>
        <p:nvSpPr>
          <p:cNvPr id="17" name="Marcador de texto 7">
            <a:extLst>
              <a:ext uri="{FF2B5EF4-FFF2-40B4-BE49-F238E27FC236}">
                <a16:creationId xmlns:a16="http://schemas.microsoft.com/office/drawing/2014/main" id="{E330D9CB-693C-4F86-80C5-4C8A8F422099}"/>
              </a:ext>
            </a:extLst>
          </p:cNvPr>
          <p:cNvSpPr>
            <a:spLocks noGrp="1"/>
          </p:cNvSpPr>
          <p:nvPr>
            <p:ph type="body" sz="quarter" idx="18" hasCustomPrompt="1"/>
          </p:nvPr>
        </p:nvSpPr>
        <p:spPr>
          <a:xfrm>
            <a:off x="3597656" y="4074067"/>
            <a:ext cx="8099044" cy="1246757"/>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800" b="0" i="0" u="none" strike="noStrike" spc="3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Escribir instrucciones para el estudiante</a:t>
            </a:r>
          </a:p>
        </p:txBody>
      </p:sp>
      <p:cxnSp>
        <p:nvCxnSpPr>
          <p:cNvPr id="18" name="Conector recto 17">
            <a:extLst>
              <a:ext uri="{FF2B5EF4-FFF2-40B4-BE49-F238E27FC236}">
                <a16:creationId xmlns:a16="http://schemas.microsoft.com/office/drawing/2014/main" id="{90AE6BCA-E285-48C6-A8C0-FADD14FF689A}"/>
              </a:ext>
            </a:extLst>
          </p:cNvPr>
          <p:cNvCxnSpPr/>
          <p:nvPr/>
        </p:nvCxnSpPr>
        <p:spPr>
          <a:xfrm>
            <a:off x="490899" y="3966811"/>
            <a:ext cx="11205801" cy="0"/>
          </a:xfrm>
          <a:prstGeom prst="line">
            <a:avLst/>
          </a:prstGeom>
          <a:ln>
            <a:solidFill>
              <a:srgbClr val="6E00EC"/>
            </a:solidFill>
          </a:ln>
        </p:spPr>
        <p:style>
          <a:lnRef idx="1">
            <a:schemeClr val="accent1"/>
          </a:lnRef>
          <a:fillRef idx="0">
            <a:schemeClr val="accent1"/>
          </a:fillRef>
          <a:effectRef idx="0">
            <a:schemeClr val="accent1"/>
          </a:effectRef>
          <a:fontRef idx="minor">
            <a:schemeClr val="tx1"/>
          </a:fontRef>
        </p:style>
      </p:cxnSp>
      <p:sp>
        <p:nvSpPr>
          <p:cNvPr id="21" name="CuadroTexto 20">
            <a:extLst>
              <a:ext uri="{FF2B5EF4-FFF2-40B4-BE49-F238E27FC236}">
                <a16:creationId xmlns:a16="http://schemas.microsoft.com/office/drawing/2014/main" id="{2C2C5C6E-D7AA-41F9-8B8A-15D47BEF2173}"/>
              </a:ext>
            </a:extLst>
          </p:cNvPr>
          <p:cNvSpPr txBox="1"/>
          <p:nvPr/>
        </p:nvSpPr>
        <p:spPr>
          <a:xfrm>
            <a:off x="492733" y="4077565"/>
            <a:ext cx="1878991" cy="338554"/>
          </a:xfrm>
          <a:prstGeom prst="rect">
            <a:avLst/>
          </a:prstGeom>
          <a:noFill/>
        </p:spPr>
        <p:txBody>
          <a:bodyPr wrap="square" lIns="0" tIns="0" rIns="0" bIns="0" rtlCol="0" anchor="t" anchorCtr="0">
            <a:spAutoFit/>
          </a:bodyPr>
          <a:lstStyle/>
          <a:p>
            <a:r>
              <a:rPr lang="es-PE" sz="2200" b="1" dirty="0">
                <a:solidFill>
                  <a:srgbClr val="6E00EC"/>
                </a:solidFill>
                <a:latin typeface="Arial" panose="020B0604020202020204" pitchFamily="34" charset="0"/>
                <a:cs typeface="Arial" panose="020B0604020202020204" pitchFamily="34" charset="0"/>
              </a:rPr>
              <a:t>Indicaciones</a:t>
            </a:r>
          </a:p>
        </p:txBody>
      </p:sp>
      <p:sp>
        <p:nvSpPr>
          <p:cNvPr id="19" name="Marcador de texto 2">
            <a:extLst>
              <a:ext uri="{FF2B5EF4-FFF2-40B4-BE49-F238E27FC236}">
                <a16:creationId xmlns:a16="http://schemas.microsoft.com/office/drawing/2014/main" id="{5957DB05-C8C1-EA45-9073-6DB6691F1331}"/>
              </a:ext>
            </a:extLst>
          </p:cNvPr>
          <p:cNvSpPr>
            <a:spLocks noGrp="1"/>
          </p:cNvSpPr>
          <p:nvPr>
            <p:ph type="body" sz="quarter" idx="14" hasCustomPrompt="1"/>
          </p:nvPr>
        </p:nvSpPr>
        <p:spPr>
          <a:xfrm>
            <a:off x="453969" y="1187179"/>
            <a:ext cx="5476717" cy="477331"/>
          </a:xfrm>
          <a:prstGeom prst="rect">
            <a:avLst/>
          </a:prstGeom>
        </p:spPr>
        <p:txBody>
          <a:bodyPr lIns="0" tIns="0" rIns="0" bIns="0" anchor="ctr">
            <a:normAutofit/>
          </a:bodyPr>
          <a:lstStyle>
            <a:lvl1pPr marL="0" indent="0">
              <a:lnSpc>
                <a:spcPct val="60000"/>
              </a:lnSpc>
              <a:buNone/>
              <a:defRPr sz="3000" b="1" spc="0">
                <a:solidFill>
                  <a:schemeClr val="tx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Actividad Virtual</a:t>
            </a:r>
          </a:p>
        </p:txBody>
      </p:sp>
      <p:pic>
        <p:nvPicPr>
          <p:cNvPr id="24" name="Imagen 23" descr="Imagen que contiene Texto&#10;&#10;Descripción generada automáticamente">
            <a:extLst>
              <a:ext uri="{FF2B5EF4-FFF2-40B4-BE49-F238E27FC236}">
                <a16:creationId xmlns:a16="http://schemas.microsoft.com/office/drawing/2014/main" id="{19753B76-7A4B-6C48-A8BA-52657E001E85}"/>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2" name="Rectángulo 1">
            <a:extLst>
              <a:ext uri="{FF2B5EF4-FFF2-40B4-BE49-F238E27FC236}">
                <a16:creationId xmlns:a16="http://schemas.microsoft.com/office/drawing/2014/main" id="{08FDE73D-1B64-3E41-9E45-07ECF9AA64FF}"/>
              </a:ext>
            </a:extLst>
          </p:cNvPr>
          <p:cNvSpPr/>
          <p:nvPr/>
        </p:nvSpPr>
        <p:spPr>
          <a:xfrm>
            <a:off x="3192327" y="2216339"/>
            <a:ext cx="375424" cy="461665"/>
          </a:xfrm>
          <a:prstGeom prst="rect">
            <a:avLst/>
          </a:prstGeom>
        </p:spPr>
        <p:txBody>
          <a:bodyPr wrap="none">
            <a:spAutoFit/>
          </a:bodyPr>
          <a:lstStyle/>
          <a:p>
            <a:r>
              <a:rPr lang="es-PE" sz="2400" b="0" i="0" dirty="0">
                <a:effectLst/>
                <a:latin typeface="Source Sans Pro" panose="020B0503030403020204" pitchFamily="34" charset="0"/>
              </a:rPr>
              <a:t>→</a:t>
            </a:r>
          </a:p>
        </p:txBody>
      </p:sp>
      <p:sp>
        <p:nvSpPr>
          <p:cNvPr id="30" name="Rectángulo 29">
            <a:extLst>
              <a:ext uri="{FF2B5EF4-FFF2-40B4-BE49-F238E27FC236}">
                <a16:creationId xmlns:a16="http://schemas.microsoft.com/office/drawing/2014/main" id="{AC575F4F-79C8-7849-9E3B-E602113B9BB3}"/>
              </a:ext>
            </a:extLst>
          </p:cNvPr>
          <p:cNvSpPr/>
          <p:nvPr/>
        </p:nvSpPr>
        <p:spPr>
          <a:xfrm>
            <a:off x="3192327" y="3949164"/>
            <a:ext cx="375424" cy="461665"/>
          </a:xfrm>
          <a:prstGeom prst="rect">
            <a:avLst/>
          </a:prstGeom>
        </p:spPr>
        <p:txBody>
          <a:bodyPr wrap="square">
            <a:spAutoFit/>
          </a:bodyPr>
          <a:lstStyle/>
          <a:p>
            <a:r>
              <a:rPr lang="es-PE" sz="2400" b="0" i="0" dirty="0">
                <a:effectLst/>
                <a:latin typeface="Source Sans Pro" panose="020B0503030403020204" pitchFamily="34" charset="0"/>
              </a:rPr>
              <a:t>→</a:t>
            </a:r>
          </a:p>
        </p:txBody>
      </p:sp>
      <p:sp>
        <p:nvSpPr>
          <p:cNvPr id="16" name="Rectángulo 15">
            <a:extLst>
              <a:ext uri="{FF2B5EF4-FFF2-40B4-BE49-F238E27FC236}">
                <a16:creationId xmlns:a16="http://schemas.microsoft.com/office/drawing/2014/main" id="{21F64922-C078-EC4B-86EF-A949EFBDFC47}"/>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2" name="Marcador de texto 7">
            <a:extLst>
              <a:ext uri="{FF2B5EF4-FFF2-40B4-BE49-F238E27FC236}">
                <a16:creationId xmlns:a16="http://schemas.microsoft.com/office/drawing/2014/main" id="{AD20EEA8-6850-7B43-9529-E4EB0773D2A9}"/>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1680860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mágenes">
    <p:bg>
      <p:bgPr>
        <a:solidFill>
          <a:schemeClr val="bg1"/>
        </a:solidFill>
        <a:effectLst/>
      </p:bgPr>
    </p:bg>
    <p:spTree>
      <p:nvGrpSpPr>
        <p:cNvPr id="1" name=""/>
        <p:cNvGrpSpPr/>
        <p:nvPr/>
      </p:nvGrpSpPr>
      <p:grpSpPr>
        <a:xfrm>
          <a:off x="0" y="0"/>
          <a:ext cx="0" cy="0"/>
          <a:chOff x="0" y="0"/>
          <a:chExt cx="0" cy="0"/>
        </a:xfrm>
      </p:grpSpPr>
      <p:sp>
        <p:nvSpPr>
          <p:cNvPr id="9" name="Rectángulo 8">
            <a:extLst>
              <a:ext uri="{FF2B5EF4-FFF2-40B4-BE49-F238E27FC236}">
                <a16:creationId xmlns:a16="http://schemas.microsoft.com/office/drawing/2014/main" id="{028AC3AE-71D5-6843-858D-451406361752}"/>
              </a:ext>
            </a:extLst>
          </p:cNvPr>
          <p:cNvSpPr/>
          <p:nvPr/>
        </p:nvSpPr>
        <p:spPr>
          <a:xfrm>
            <a:off x="471084" y="4909440"/>
            <a:ext cx="3604002" cy="9017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0" name="Google Shape;111;p3">
            <a:extLst>
              <a:ext uri="{FF2B5EF4-FFF2-40B4-BE49-F238E27FC236}">
                <a16:creationId xmlns:a16="http://schemas.microsoft.com/office/drawing/2014/main" id="{7F59C428-0788-4243-8CD8-311685CC634A}"/>
              </a:ext>
            </a:extLst>
          </p:cNvPr>
          <p:cNvSpPr txBox="1"/>
          <p:nvPr/>
        </p:nvSpPr>
        <p:spPr>
          <a:xfrm>
            <a:off x="547916" y="5143932"/>
            <a:ext cx="3450339" cy="482374"/>
          </a:xfrm>
          <a:prstGeom prst="rect">
            <a:avLst/>
          </a:prstGeom>
          <a:noFill/>
          <a:ln>
            <a:noFill/>
          </a:ln>
        </p:spPr>
        <p:txBody>
          <a:bodyPr spcFirstLastPara="1" wrap="square" lIns="91425" tIns="45700" rIns="91425" bIns="45700" anchor="ctr" anchorCtr="0">
            <a:normAutofit/>
          </a:bodyPr>
          <a:lstStyle/>
          <a:p>
            <a:pPr marL="0" marR="0" lvl="0" indent="0" algn="ctr" rtl="0">
              <a:lnSpc>
                <a:spcPct val="100000"/>
              </a:lnSpc>
              <a:spcBef>
                <a:spcPts val="0"/>
              </a:spcBef>
              <a:spcAft>
                <a:spcPts val="0"/>
              </a:spcAft>
              <a:buClr>
                <a:schemeClr val="lt1"/>
              </a:buClr>
              <a:buSzPts val="1550"/>
              <a:buFont typeface="Montserrat"/>
              <a:buNone/>
            </a:pPr>
            <a:r>
              <a:rPr lang="es-PE" sz="1600" b="1" u="none" strike="noStrike" cap="none" dirty="0">
                <a:solidFill>
                  <a:schemeClr val="tx1"/>
                </a:solidFill>
                <a:latin typeface="Arial" panose="020B0604020202020204" pitchFamily="34" charset="0"/>
                <a:ea typeface="Arial"/>
                <a:cs typeface="Arial" panose="020B0604020202020204" pitchFamily="34" charset="0"/>
                <a:sym typeface="Montserrat"/>
              </a:rPr>
              <a:t>Texto (Arial Negrita, 16 pts.)</a:t>
            </a:r>
            <a:endParaRPr sz="1600" b="1" u="none" strike="noStrike" cap="none" dirty="0">
              <a:solidFill>
                <a:schemeClr val="tx1"/>
              </a:solidFill>
              <a:latin typeface="Arial" panose="020B0604020202020204" pitchFamily="34" charset="0"/>
              <a:ea typeface="Arial"/>
              <a:cs typeface="Arial" panose="020B0604020202020204" pitchFamily="34" charset="0"/>
              <a:sym typeface="Arial"/>
            </a:endParaRPr>
          </a:p>
        </p:txBody>
      </p:sp>
      <p:sp>
        <p:nvSpPr>
          <p:cNvPr id="14" name="Marcador de posición de imagen 3">
            <a:extLst>
              <a:ext uri="{FF2B5EF4-FFF2-40B4-BE49-F238E27FC236}">
                <a16:creationId xmlns:a16="http://schemas.microsoft.com/office/drawing/2014/main" id="{AE038110-78E5-E642-ACE0-10CF44D33418}"/>
              </a:ext>
            </a:extLst>
          </p:cNvPr>
          <p:cNvSpPr>
            <a:spLocks noGrp="1"/>
          </p:cNvSpPr>
          <p:nvPr>
            <p:ph type="pic" sz="quarter" idx="17" hasCustomPrompt="1"/>
          </p:nvPr>
        </p:nvSpPr>
        <p:spPr>
          <a:xfrm>
            <a:off x="472053" y="1301858"/>
            <a:ext cx="3604002" cy="3607582"/>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sp>
        <p:nvSpPr>
          <p:cNvPr id="17" name="Marcador de posición de imagen 3">
            <a:extLst>
              <a:ext uri="{FF2B5EF4-FFF2-40B4-BE49-F238E27FC236}">
                <a16:creationId xmlns:a16="http://schemas.microsoft.com/office/drawing/2014/main" id="{F3DABCA7-BEA6-9844-86A6-45D17A0C32CF}"/>
              </a:ext>
            </a:extLst>
          </p:cNvPr>
          <p:cNvSpPr>
            <a:spLocks noGrp="1"/>
          </p:cNvSpPr>
          <p:nvPr>
            <p:ph type="pic" sz="quarter" idx="18" hasCustomPrompt="1"/>
          </p:nvPr>
        </p:nvSpPr>
        <p:spPr>
          <a:xfrm>
            <a:off x="4294969" y="1301858"/>
            <a:ext cx="3604002" cy="3607582"/>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sp>
        <p:nvSpPr>
          <p:cNvPr id="28" name="Marcador de posición de imagen 3">
            <a:extLst>
              <a:ext uri="{FF2B5EF4-FFF2-40B4-BE49-F238E27FC236}">
                <a16:creationId xmlns:a16="http://schemas.microsoft.com/office/drawing/2014/main" id="{E885F80A-FB71-6540-A998-98E95FC5BBAC}"/>
              </a:ext>
            </a:extLst>
          </p:cNvPr>
          <p:cNvSpPr>
            <a:spLocks noGrp="1"/>
          </p:cNvSpPr>
          <p:nvPr>
            <p:ph type="pic" sz="quarter" idx="19" hasCustomPrompt="1"/>
          </p:nvPr>
        </p:nvSpPr>
        <p:spPr>
          <a:xfrm>
            <a:off x="8117883" y="1301858"/>
            <a:ext cx="3604002" cy="3607582"/>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sp>
        <p:nvSpPr>
          <p:cNvPr id="11" name="Rectángulo 10">
            <a:extLst>
              <a:ext uri="{FF2B5EF4-FFF2-40B4-BE49-F238E27FC236}">
                <a16:creationId xmlns:a16="http://schemas.microsoft.com/office/drawing/2014/main" id="{BDD2E90F-18B7-F240-923A-564F413DC78D}"/>
              </a:ext>
            </a:extLst>
          </p:cNvPr>
          <p:cNvSpPr/>
          <p:nvPr/>
        </p:nvSpPr>
        <p:spPr>
          <a:xfrm>
            <a:off x="4293998" y="4909440"/>
            <a:ext cx="3604002" cy="9017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2" name="Google Shape;111;p3">
            <a:extLst>
              <a:ext uri="{FF2B5EF4-FFF2-40B4-BE49-F238E27FC236}">
                <a16:creationId xmlns:a16="http://schemas.microsoft.com/office/drawing/2014/main" id="{62FB9F50-825D-544C-A887-7B559FC7B557}"/>
              </a:ext>
            </a:extLst>
          </p:cNvPr>
          <p:cNvSpPr txBox="1"/>
          <p:nvPr/>
        </p:nvSpPr>
        <p:spPr>
          <a:xfrm>
            <a:off x="4370830" y="5143932"/>
            <a:ext cx="3450339" cy="482374"/>
          </a:xfrm>
          <a:prstGeom prst="rect">
            <a:avLst/>
          </a:prstGeom>
          <a:noFill/>
          <a:ln>
            <a:noFill/>
          </a:ln>
        </p:spPr>
        <p:txBody>
          <a:bodyPr spcFirstLastPara="1" wrap="square" lIns="91425" tIns="45700" rIns="91425" bIns="45700" anchor="ctr" anchorCtr="0">
            <a:normAutofit/>
          </a:bodyPr>
          <a:lstStyle/>
          <a:p>
            <a:pPr marL="0" marR="0" lvl="0" indent="0" algn="ctr" rtl="0">
              <a:lnSpc>
                <a:spcPct val="100000"/>
              </a:lnSpc>
              <a:spcBef>
                <a:spcPts val="0"/>
              </a:spcBef>
              <a:spcAft>
                <a:spcPts val="0"/>
              </a:spcAft>
              <a:buClr>
                <a:schemeClr val="lt1"/>
              </a:buClr>
              <a:buSzPts val="1550"/>
              <a:buFont typeface="Montserrat"/>
              <a:buNone/>
            </a:pPr>
            <a:r>
              <a:rPr lang="es-PE" sz="1600" b="1" u="none" strike="noStrike" cap="none" dirty="0">
                <a:solidFill>
                  <a:schemeClr val="tx1"/>
                </a:solidFill>
                <a:latin typeface="Arial" panose="020B0604020202020204" pitchFamily="34" charset="0"/>
                <a:ea typeface="Arial"/>
                <a:cs typeface="Arial" panose="020B0604020202020204" pitchFamily="34" charset="0"/>
                <a:sym typeface="Montserrat"/>
              </a:rPr>
              <a:t>Texto (Arial Negrita, 16 pts.)</a:t>
            </a:r>
            <a:endParaRPr sz="1600" b="1" u="none" strike="noStrike" cap="none" dirty="0">
              <a:solidFill>
                <a:schemeClr val="tx1"/>
              </a:solidFill>
              <a:latin typeface="Arial" panose="020B0604020202020204" pitchFamily="34" charset="0"/>
              <a:ea typeface="Arial"/>
              <a:cs typeface="Arial" panose="020B0604020202020204" pitchFamily="34" charset="0"/>
              <a:sym typeface="Arial"/>
            </a:endParaRPr>
          </a:p>
        </p:txBody>
      </p:sp>
      <p:sp>
        <p:nvSpPr>
          <p:cNvPr id="13" name="Rectángulo 12">
            <a:extLst>
              <a:ext uri="{FF2B5EF4-FFF2-40B4-BE49-F238E27FC236}">
                <a16:creationId xmlns:a16="http://schemas.microsoft.com/office/drawing/2014/main" id="{61AE5997-E909-C347-B754-018F5C21CA69}"/>
              </a:ext>
            </a:extLst>
          </p:cNvPr>
          <p:cNvSpPr/>
          <p:nvPr/>
        </p:nvSpPr>
        <p:spPr>
          <a:xfrm>
            <a:off x="8116913" y="4909440"/>
            <a:ext cx="3604002" cy="9017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8" name="Google Shape;111;p3">
            <a:extLst>
              <a:ext uri="{FF2B5EF4-FFF2-40B4-BE49-F238E27FC236}">
                <a16:creationId xmlns:a16="http://schemas.microsoft.com/office/drawing/2014/main" id="{944B1E38-EB70-574D-9D1B-95AC2DEE9604}"/>
              </a:ext>
            </a:extLst>
          </p:cNvPr>
          <p:cNvSpPr txBox="1"/>
          <p:nvPr/>
        </p:nvSpPr>
        <p:spPr>
          <a:xfrm>
            <a:off x="8193745" y="5143932"/>
            <a:ext cx="3450339" cy="482374"/>
          </a:xfrm>
          <a:prstGeom prst="rect">
            <a:avLst/>
          </a:prstGeom>
          <a:noFill/>
          <a:ln>
            <a:noFill/>
          </a:ln>
        </p:spPr>
        <p:txBody>
          <a:bodyPr spcFirstLastPara="1" wrap="square" lIns="91425" tIns="45700" rIns="91425" bIns="45700" anchor="ctr" anchorCtr="0">
            <a:normAutofit/>
          </a:bodyPr>
          <a:lstStyle/>
          <a:p>
            <a:pPr marL="0" marR="0" lvl="0" indent="0" algn="ctr" rtl="0">
              <a:lnSpc>
                <a:spcPct val="100000"/>
              </a:lnSpc>
              <a:spcBef>
                <a:spcPts val="0"/>
              </a:spcBef>
              <a:spcAft>
                <a:spcPts val="0"/>
              </a:spcAft>
              <a:buClr>
                <a:schemeClr val="lt1"/>
              </a:buClr>
              <a:buSzPts val="1550"/>
              <a:buFont typeface="Montserrat"/>
              <a:buNone/>
            </a:pPr>
            <a:r>
              <a:rPr lang="es-PE" sz="1600" b="1" u="none" strike="noStrike" cap="none" dirty="0">
                <a:solidFill>
                  <a:schemeClr val="tx1"/>
                </a:solidFill>
                <a:latin typeface="Arial" panose="020B0604020202020204" pitchFamily="34" charset="0"/>
                <a:ea typeface="Arial"/>
                <a:cs typeface="Arial" panose="020B0604020202020204" pitchFamily="34" charset="0"/>
                <a:sym typeface="Montserrat"/>
              </a:rPr>
              <a:t>Texto (Arial Negrita, 16 pts.)</a:t>
            </a:r>
            <a:endParaRPr sz="1600" b="1" u="none" strike="noStrike" cap="none" dirty="0">
              <a:solidFill>
                <a:schemeClr val="tx1"/>
              </a:solidFill>
              <a:latin typeface="Arial" panose="020B0604020202020204" pitchFamily="34" charset="0"/>
              <a:ea typeface="Arial"/>
              <a:cs typeface="Arial" panose="020B0604020202020204" pitchFamily="34" charset="0"/>
              <a:sym typeface="Arial"/>
            </a:endParaRPr>
          </a:p>
        </p:txBody>
      </p:sp>
    </p:spTree>
    <p:extLst>
      <p:ext uri="{BB962C8B-B14F-4D97-AF65-F5344CB8AC3E}">
        <p14:creationId xmlns:p14="http://schemas.microsoft.com/office/powerpoint/2010/main" val="22363560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Blanco">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74071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Gracias">
    <p:bg>
      <p:bgPr>
        <a:solidFill>
          <a:srgbClr val="6E00EC"/>
        </a:solidFill>
        <a:effectLst/>
      </p:bgPr>
    </p:bg>
    <p:spTree>
      <p:nvGrpSpPr>
        <p:cNvPr id="1" name=""/>
        <p:cNvGrpSpPr/>
        <p:nvPr/>
      </p:nvGrpSpPr>
      <p:grpSpPr>
        <a:xfrm>
          <a:off x="0" y="0"/>
          <a:ext cx="0" cy="0"/>
          <a:chOff x="0" y="0"/>
          <a:chExt cx="0" cy="0"/>
        </a:xfrm>
      </p:grpSpPr>
      <p:sp>
        <p:nvSpPr>
          <p:cNvPr id="8" name="Marcador de texto 2">
            <a:extLst>
              <a:ext uri="{FF2B5EF4-FFF2-40B4-BE49-F238E27FC236}">
                <a16:creationId xmlns:a16="http://schemas.microsoft.com/office/drawing/2014/main" id="{20B47F18-8282-4072-8896-CBBB4050D5CB}"/>
              </a:ext>
            </a:extLst>
          </p:cNvPr>
          <p:cNvSpPr>
            <a:spLocks noGrp="1"/>
          </p:cNvSpPr>
          <p:nvPr>
            <p:ph type="body" sz="quarter" idx="14" hasCustomPrompt="1"/>
          </p:nvPr>
        </p:nvSpPr>
        <p:spPr>
          <a:xfrm>
            <a:off x="422650" y="3049292"/>
            <a:ext cx="3312441" cy="759417"/>
          </a:xfrm>
          <a:prstGeom prst="rect">
            <a:avLst/>
          </a:prstGeom>
        </p:spPr>
        <p:txBody>
          <a:bodyPr lIns="0" tIns="0" rIns="0" bIns="0">
            <a:normAutofit/>
          </a:bodyPr>
          <a:lstStyle>
            <a:lvl1pPr marL="0" indent="0">
              <a:lnSpc>
                <a:spcPct val="80000"/>
              </a:lnSpc>
              <a:buNone/>
              <a:defRPr sz="6000" b="1" spc="0">
                <a:solidFill>
                  <a:schemeClr val="bg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Gracias</a:t>
            </a:r>
          </a:p>
        </p:txBody>
      </p:sp>
      <p:pic>
        <p:nvPicPr>
          <p:cNvPr id="5" name="Imagen 4" descr="Imagen que contiene Icono&#10;&#10;Descripción generada automáticamente">
            <a:extLst>
              <a:ext uri="{FF2B5EF4-FFF2-40B4-BE49-F238E27FC236}">
                <a16:creationId xmlns:a16="http://schemas.microsoft.com/office/drawing/2014/main" id="{3D533DAA-FD34-C44D-AFFD-EB30130B1080}"/>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136699" y="2980532"/>
            <a:ext cx="542647" cy="896937"/>
          </a:xfrm>
          <a:prstGeom prst="rect">
            <a:avLst/>
          </a:prstGeom>
        </p:spPr>
      </p:pic>
    </p:spTree>
    <p:extLst>
      <p:ext uri="{BB962C8B-B14F-4D97-AF65-F5344CB8AC3E}">
        <p14:creationId xmlns:p14="http://schemas.microsoft.com/office/powerpoint/2010/main" val="23842882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Final">
    <p:bg>
      <p:bgPr>
        <a:solidFill>
          <a:srgbClr val="6E00EC"/>
        </a:solidFill>
        <a:effectLst/>
      </p:bgPr>
    </p:bg>
    <p:spTree>
      <p:nvGrpSpPr>
        <p:cNvPr id="1" name=""/>
        <p:cNvGrpSpPr/>
        <p:nvPr/>
      </p:nvGrpSpPr>
      <p:grpSpPr>
        <a:xfrm>
          <a:off x="0" y="0"/>
          <a:ext cx="0" cy="0"/>
          <a:chOff x="0" y="0"/>
          <a:chExt cx="0" cy="0"/>
        </a:xfrm>
      </p:grpSpPr>
      <p:pic>
        <p:nvPicPr>
          <p:cNvPr id="3" name="Imagen 2" descr="Imagen que contiene Icono&#10;&#10;Descripción generada automáticamente">
            <a:extLst>
              <a:ext uri="{FF2B5EF4-FFF2-40B4-BE49-F238E27FC236}">
                <a16:creationId xmlns:a16="http://schemas.microsoft.com/office/drawing/2014/main" id="{E471EF36-3420-4544-9A0B-DAD992C3DD85}"/>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824676" y="2980531"/>
            <a:ext cx="542647" cy="896937"/>
          </a:xfrm>
          <a:prstGeom prst="rect">
            <a:avLst/>
          </a:prstGeom>
        </p:spPr>
      </p:pic>
    </p:spTree>
    <p:extLst>
      <p:ext uri="{BB962C8B-B14F-4D97-AF65-F5344CB8AC3E}">
        <p14:creationId xmlns:p14="http://schemas.microsoft.com/office/powerpoint/2010/main" val="33581407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Final 2">
    <p:bg>
      <p:bgPr>
        <a:solidFill>
          <a:srgbClr val="FFC922"/>
        </a:solidFill>
        <a:effectLst/>
      </p:bgPr>
    </p:bg>
    <p:spTree>
      <p:nvGrpSpPr>
        <p:cNvPr id="1" name=""/>
        <p:cNvGrpSpPr/>
        <p:nvPr/>
      </p:nvGrpSpPr>
      <p:grpSpPr>
        <a:xfrm>
          <a:off x="0" y="0"/>
          <a:ext cx="0" cy="0"/>
          <a:chOff x="0" y="0"/>
          <a:chExt cx="0" cy="0"/>
        </a:xfrm>
      </p:grpSpPr>
      <p:pic>
        <p:nvPicPr>
          <p:cNvPr id="4" name="Imagen 3" descr="Imagen que contiene Texto&#10;&#10;Descripción generada automáticamente">
            <a:extLst>
              <a:ext uri="{FF2B5EF4-FFF2-40B4-BE49-F238E27FC236}">
                <a16:creationId xmlns:a16="http://schemas.microsoft.com/office/drawing/2014/main" id="{39261317-FEBF-D64C-A841-19D161C8EAA0}"/>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825001" y="2980531"/>
            <a:ext cx="542322" cy="896400"/>
          </a:xfrm>
          <a:prstGeom prst="rect">
            <a:avLst/>
          </a:prstGeom>
        </p:spPr>
      </p:pic>
    </p:spTree>
    <p:extLst>
      <p:ext uri="{BB962C8B-B14F-4D97-AF65-F5344CB8AC3E}">
        <p14:creationId xmlns:p14="http://schemas.microsoft.com/office/powerpoint/2010/main" val="16777990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D567F7-2F30-44C0-9A6A-DCD84642E0A1}"/>
              </a:ext>
            </a:extLst>
          </p:cNvPr>
          <p:cNvSpPr>
            <a:spLocks noGrp="1"/>
          </p:cNvSpPr>
          <p:nvPr>
            <p:ph type="dt" sz="half" idx="10"/>
          </p:nvPr>
        </p:nvSpPr>
        <p:spPr/>
        <p:txBody>
          <a:bodyPr/>
          <a:lstStyle>
            <a:lvl1pPr>
              <a:defRPr/>
            </a:lvl1pPr>
          </a:lstStyle>
          <a:p>
            <a:pPr>
              <a:defRPr/>
            </a:pPr>
            <a:fld id="{B16D94B6-37FD-48A7-B6EC-0D97F9AEDD3D}" type="datetimeFigureOut">
              <a:rPr lang="en-US"/>
              <a:pPr>
                <a:defRPr/>
              </a:pPr>
              <a:t>8/24/2021</a:t>
            </a:fld>
            <a:endParaRPr lang="en-US"/>
          </a:p>
        </p:txBody>
      </p:sp>
      <p:sp>
        <p:nvSpPr>
          <p:cNvPr id="5" name="Footer Placeholder 4">
            <a:extLst>
              <a:ext uri="{FF2B5EF4-FFF2-40B4-BE49-F238E27FC236}">
                <a16:creationId xmlns:a16="http://schemas.microsoft.com/office/drawing/2014/main" id="{15DA97AA-1359-4093-A61E-5C0454415A4B}"/>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C3C5A366-637B-4187-852C-B7CA82F853E7}"/>
              </a:ext>
            </a:extLst>
          </p:cNvPr>
          <p:cNvSpPr>
            <a:spLocks noGrp="1"/>
          </p:cNvSpPr>
          <p:nvPr>
            <p:ph type="sldNum" sz="quarter" idx="12"/>
          </p:nvPr>
        </p:nvSpPr>
        <p:spPr/>
        <p:txBody>
          <a:bodyPr/>
          <a:lstStyle>
            <a:lvl1pPr>
              <a:defRPr/>
            </a:lvl1pPr>
          </a:lstStyle>
          <a:p>
            <a:fld id="{6E0AD472-4924-4776-8BEC-55730A8E31CB}" type="slidenum">
              <a:rPr lang="en-US" altLang="es-PE"/>
              <a:pPr/>
              <a:t>‹#›</a:t>
            </a:fld>
            <a:endParaRPr lang="en-US" altLang="es-PE"/>
          </a:p>
        </p:txBody>
      </p:sp>
    </p:spTree>
    <p:extLst>
      <p:ext uri="{BB962C8B-B14F-4D97-AF65-F5344CB8AC3E}">
        <p14:creationId xmlns:p14="http://schemas.microsoft.com/office/powerpoint/2010/main" val="2723666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ortada con imagen 1">
    <p:bg>
      <p:bgPr>
        <a:solidFill>
          <a:srgbClr val="FFC922"/>
        </a:solidFill>
        <a:effectLst/>
      </p:bgPr>
    </p:bg>
    <p:spTree>
      <p:nvGrpSpPr>
        <p:cNvPr id="1" name=""/>
        <p:cNvGrpSpPr/>
        <p:nvPr/>
      </p:nvGrpSpPr>
      <p:grpSpPr>
        <a:xfrm>
          <a:off x="0" y="0"/>
          <a:ext cx="0" cy="0"/>
          <a:chOff x="0" y="0"/>
          <a:chExt cx="0" cy="0"/>
        </a:xfrm>
      </p:grpSpPr>
      <p:sp>
        <p:nvSpPr>
          <p:cNvPr id="14" name="Marcador de texto 2">
            <a:extLst>
              <a:ext uri="{FF2B5EF4-FFF2-40B4-BE49-F238E27FC236}">
                <a16:creationId xmlns:a16="http://schemas.microsoft.com/office/drawing/2014/main" id="{037979B9-B653-2C4F-AA12-63A20D653790}"/>
              </a:ext>
            </a:extLst>
          </p:cNvPr>
          <p:cNvSpPr>
            <a:spLocks noGrp="1"/>
          </p:cNvSpPr>
          <p:nvPr>
            <p:ph type="body" sz="quarter" idx="14" hasCustomPrompt="1"/>
          </p:nvPr>
        </p:nvSpPr>
        <p:spPr>
          <a:xfrm>
            <a:off x="381000" y="2592367"/>
            <a:ext cx="4965915" cy="1890241"/>
          </a:xfrm>
          <a:prstGeom prst="rect">
            <a:avLst/>
          </a:prstGeom>
        </p:spPr>
        <p:txBody>
          <a:bodyPr lIns="0" tIns="0" rIns="0" bIns="0">
            <a:noAutofit/>
          </a:bodyPr>
          <a:lstStyle>
            <a:lvl1pPr marL="0" indent="0">
              <a:lnSpc>
                <a:spcPct val="100000"/>
              </a:lnSpc>
              <a:buNone/>
              <a:defRPr sz="5000" b="1" spc="0">
                <a:solidFill>
                  <a:schemeClr val="tx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a:t>
            </a:r>
            <a:br>
              <a:rPr lang="es-PE" dirty="0"/>
            </a:br>
            <a:r>
              <a:rPr lang="es-PE" dirty="0"/>
              <a:t>(Stag Negrita, 50 pts.)</a:t>
            </a:r>
          </a:p>
        </p:txBody>
      </p:sp>
      <p:sp>
        <p:nvSpPr>
          <p:cNvPr id="9" name="Marcador de posición de imagen 3">
            <a:extLst>
              <a:ext uri="{FF2B5EF4-FFF2-40B4-BE49-F238E27FC236}">
                <a16:creationId xmlns:a16="http://schemas.microsoft.com/office/drawing/2014/main" id="{B7FB6A24-814E-4342-92A0-AFED68F0D5FA}"/>
              </a:ext>
            </a:extLst>
          </p:cNvPr>
          <p:cNvSpPr>
            <a:spLocks noGrp="1"/>
          </p:cNvSpPr>
          <p:nvPr>
            <p:ph type="pic" sz="quarter" idx="17" hasCustomPrompt="1"/>
          </p:nvPr>
        </p:nvSpPr>
        <p:spPr>
          <a:xfrm>
            <a:off x="6096001" y="0"/>
            <a:ext cx="6096000" cy="6858000"/>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pic>
        <p:nvPicPr>
          <p:cNvPr id="10" name="Imagen 9" descr="Imagen que contiene Texto&#10;&#10;Descripción generada automáticamente">
            <a:extLst>
              <a:ext uri="{FF2B5EF4-FFF2-40B4-BE49-F238E27FC236}">
                <a16:creationId xmlns:a16="http://schemas.microsoft.com/office/drawing/2014/main" id="{E07A80E2-62D8-D647-9196-BBEA6A293572}"/>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81008" y="392504"/>
            <a:ext cx="542647" cy="896938"/>
          </a:xfrm>
          <a:prstGeom prst="rect">
            <a:avLst/>
          </a:prstGeom>
        </p:spPr>
      </p:pic>
      <p:sp>
        <p:nvSpPr>
          <p:cNvPr id="7" name="Marcador de número de diapositiva 6">
            <a:extLst>
              <a:ext uri="{FF2B5EF4-FFF2-40B4-BE49-F238E27FC236}">
                <a16:creationId xmlns:a16="http://schemas.microsoft.com/office/drawing/2014/main" id="{4D36BEFA-9913-2647-9CB4-ADF4C64196FD}"/>
              </a:ext>
            </a:extLst>
          </p:cNvPr>
          <p:cNvSpPr>
            <a:spLocks noGrp="1"/>
          </p:cNvSpPr>
          <p:nvPr>
            <p:ph type="sldNum" sz="quarter" idx="12"/>
          </p:nvPr>
        </p:nvSpPr>
        <p:spPr>
          <a:xfrm>
            <a:off x="483354" y="6180902"/>
            <a:ext cx="3255292" cy="336135"/>
          </a:xfrm>
          <a:prstGeom prst="rect">
            <a:avLst/>
          </a:prstGeom>
        </p:spPr>
        <p:txBody>
          <a:bodyPr wrap="square"/>
          <a:lstStyle>
            <a:lvl1pPr>
              <a:defRPr sz="1600" b="0">
                <a:solidFill>
                  <a:schemeClr val="tx1"/>
                </a:solidFill>
                <a:latin typeface="Arial" panose="020B0604020202020204" pitchFamily="34" charset="0"/>
                <a:cs typeface="Arial" panose="020B0604020202020204" pitchFamily="34" charset="0"/>
              </a:defRPr>
            </a:lvl1pPr>
          </a:lstStyle>
          <a:p>
            <a:fld id="{AE3E7D5E-43FC-DC40-A502-AD97ED5A1D44}" type="slidenum">
              <a:rPr lang="es-PE" smtClean="0"/>
              <a:t>‹#›</a:t>
            </a:fld>
            <a:endParaRPr lang="es-PE"/>
          </a:p>
        </p:txBody>
      </p:sp>
    </p:spTree>
    <p:extLst>
      <p:ext uri="{BB962C8B-B14F-4D97-AF65-F5344CB8AC3E}">
        <p14:creationId xmlns:p14="http://schemas.microsoft.com/office/powerpoint/2010/main" val="20416829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Portada con imagen 2">
    <p:bg>
      <p:bgPr>
        <a:solidFill>
          <a:srgbClr val="6E00EC"/>
        </a:solidFill>
        <a:effectLst/>
      </p:bgPr>
    </p:bg>
    <p:spTree>
      <p:nvGrpSpPr>
        <p:cNvPr id="1" name=""/>
        <p:cNvGrpSpPr/>
        <p:nvPr/>
      </p:nvGrpSpPr>
      <p:grpSpPr>
        <a:xfrm>
          <a:off x="0" y="0"/>
          <a:ext cx="0" cy="0"/>
          <a:chOff x="0" y="0"/>
          <a:chExt cx="0" cy="0"/>
        </a:xfrm>
      </p:grpSpPr>
      <p:sp>
        <p:nvSpPr>
          <p:cNvPr id="14" name="Marcador de texto 2">
            <a:extLst>
              <a:ext uri="{FF2B5EF4-FFF2-40B4-BE49-F238E27FC236}">
                <a16:creationId xmlns:a16="http://schemas.microsoft.com/office/drawing/2014/main" id="{037979B9-B653-2C4F-AA12-63A20D653790}"/>
              </a:ext>
            </a:extLst>
          </p:cNvPr>
          <p:cNvSpPr>
            <a:spLocks noGrp="1"/>
          </p:cNvSpPr>
          <p:nvPr>
            <p:ph type="body" sz="quarter" idx="14" hasCustomPrompt="1"/>
          </p:nvPr>
        </p:nvSpPr>
        <p:spPr>
          <a:xfrm>
            <a:off x="381000" y="2592367"/>
            <a:ext cx="4609454" cy="1890241"/>
          </a:xfrm>
          <a:prstGeom prst="rect">
            <a:avLst/>
          </a:prstGeom>
        </p:spPr>
        <p:txBody>
          <a:bodyPr lIns="0" tIns="0" rIns="0" bIns="0">
            <a:noAutofit/>
          </a:bodyPr>
          <a:lstStyle>
            <a:lvl1pPr marL="0" indent="0">
              <a:lnSpc>
                <a:spcPct val="100000"/>
              </a:lnSpc>
              <a:buNone/>
              <a:defRPr sz="5000" b="1" spc="0">
                <a:solidFill>
                  <a:schemeClr val="bg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a:t>
            </a:r>
            <a:br>
              <a:rPr lang="es-PE" dirty="0"/>
            </a:br>
            <a:r>
              <a:rPr lang="es-PE" dirty="0"/>
              <a:t>(Stag Negrita, 50 pts.)</a:t>
            </a:r>
          </a:p>
        </p:txBody>
      </p:sp>
      <p:sp>
        <p:nvSpPr>
          <p:cNvPr id="9" name="Marcador de posición de imagen 3">
            <a:extLst>
              <a:ext uri="{FF2B5EF4-FFF2-40B4-BE49-F238E27FC236}">
                <a16:creationId xmlns:a16="http://schemas.microsoft.com/office/drawing/2014/main" id="{B7FB6A24-814E-4342-92A0-AFED68F0D5FA}"/>
              </a:ext>
            </a:extLst>
          </p:cNvPr>
          <p:cNvSpPr>
            <a:spLocks noGrp="1"/>
          </p:cNvSpPr>
          <p:nvPr>
            <p:ph type="pic" sz="quarter" idx="17" hasCustomPrompt="1"/>
          </p:nvPr>
        </p:nvSpPr>
        <p:spPr>
          <a:xfrm>
            <a:off x="6096001" y="0"/>
            <a:ext cx="6096000" cy="6858000"/>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pic>
        <p:nvPicPr>
          <p:cNvPr id="8" name="Imagen 7" descr="Imagen que contiene Icono&#10;&#10;Descripción generada automáticamente">
            <a:extLst>
              <a:ext uri="{FF2B5EF4-FFF2-40B4-BE49-F238E27FC236}">
                <a16:creationId xmlns:a16="http://schemas.microsoft.com/office/drawing/2014/main" id="{5C886C17-8946-4A4F-8D23-2FFDF620AD53}"/>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83354" y="392504"/>
            <a:ext cx="542647" cy="896937"/>
          </a:xfrm>
          <a:prstGeom prst="rect">
            <a:avLst/>
          </a:prstGeom>
        </p:spPr>
      </p:pic>
      <p:sp>
        <p:nvSpPr>
          <p:cNvPr id="11" name="Marcador de número de diapositiva 6">
            <a:extLst>
              <a:ext uri="{FF2B5EF4-FFF2-40B4-BE49-F238E27FC236}">
                <a16:creationId xmlns:a16="http://schemas.microsoft.com/office/drawing/2014/main" id="{44FA2C51-5732-CA45-9D4F-9E392DA420B9}"/>
              </a:ext>
            </a:extLst>
          </p:cNvPr>
          <p:cNvSpPr>
            <a:spLocks noGrp="1"/>
          </p:cNvSpPr>
          <p:nvPr>
            <p:ph type="sldNum" sz="quarter" idx="12"/>
          </p:nvPr>
        </p:nvSpPr>
        <p:spPr>
          <a:xfrm>
            <a:off x="483354" y="6180902"/>
            <a:ext cx="3255292" cy="336135"/>
          </a:xfrm>
          <a:prstGeom prst="rect">
            <a:avLst/>
          </a:prstGeom>
        </p:spPr>
        <p:txBody>
          <a:bodyPr wrap="square"/>
          <a:lstStyle>
            <a:lvl1pPr>
              <a:defRPr sz="1600" b="0">
                <a:solidFill>
                  <a:schemeClr val="bg1"/>
                </a:solidFill>
                <a:latin typeface="Arial" panose="020B0604020202020204" pitchFamily="34" charset="0"/>
                <a:cs typeface="Arial" panose="020B0604020202020204" pitchFamily="34" charset="0"/>
              </a:defRPr>
            </a:lvl1pPr>
          </a:lstStyle>
          <a:p>
            <a:fld id="{AE3E7D5E-43FC-DC40-A502-AD97ED5A1D44}" type="slidenum">
              <a:rPr lang="es-PE" smtClean="0"/>
              <a:t>‹#›</a:t>
            </a:fld>
            <a:endParaRPr lang="es-PE"/>
          </a:p>
        </p:txBody>
      </p:sp>
    </p:spTree>
    <p:extLst>
      <p:ext uri="{BB962C8B-B14F-4D97-AF65-F5344CB8AC3E}">
        <p14:creationId xmlns:p14="http://schemas.microsoft.com/office/powerpoint/2010/main" val="11854350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ub título">
    <p:spTree>
      <p:nvGrpSpPr>
        <p:cNvPr id="1" name=""/>
        <p:cNvGrpSpPr/>
        <p:nvPr/>
      </p:nvGrpSpPr>
      <p:grpSpPr>
        <a:xfrm>
          <a:off x="0" y="0"/>
          <a:ext cx="0" cy="0"/>
          <a:chOff x="0" y="0"/>
          <a:chExt cx="0" cy="0"/>
        </a:xfrm>
      </p:grpSpPr>
      <p:sp>
        <p:nvSpPr>
          <p:cNvPr id="5" name="Marcador de texto 7">
            <a:extLst>
              <a:ext uri="{FF2B5EF4-FFF2-40B4-BE49-F238E27FC236}">
                <a16:creationId xmlns:a16="http://schemas.microsoft.com/office/drawing/2014/main" id="{654C99F6-C45D-F64A-B6C5-2D26CA5716CF}"/>
              </a:ext>
            </a:extLst>
          </p:cNvPr>
          <p:cNvSpPr>
            <a:spLocks noGrp="1"/>
          </p:cNvSpPr>
          <p:nvPr>
            <p:ph type="body" sz="quarter" idx="16" hasCustomPrompt="1"/>
          </p:nvPr>
        </p:nvSpPr>
        <p:spPr>
          <a:xfrm>
            <a:off x="2910984" y="4028612"/>
            <a:ext cx="5969545" cy="1741797"/>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600" b="0" i="0" u="none" strike="noStrike" spc="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Párrafo</a:t>
            </a:r>
            <a:br>
              <a:rPr lang="es-PE" dirty="0"/>
            </a:br>
            <a:r>
              <a:rPr lang="es-PE" dirty="0"/>
              <a:t>(Arial, 16 pts.)</a:t>
            </a:r>
          </a:p>
        </p:txBody>
      </p:sp>
      <p:sp>
        <p:nvSpPr>
          <p:cNvPr id="10" name="Rectángulo 9">
            <a:extLst>
              <a:ext uri="{FF2B5EF4-FFF2-40B4-BE49-F238E27FC236}">
                <a16:creationId xmlns:a16="http://schemas.microsoft.com/office/drawing/2014/main" id="{448C0A98-FAC9-DB41-8021-FA252AD08BB1}"/>
              </a:ext>
            </a:extLst>
          </p:cNvPr>
          <p:cNvSpPr/>
          <p:nvPr/>
        </p:nvSpPr>
        <p:spPr>
          <a:xfrm>
            <a:off x="0" y="0"/>
            <a:ext cx="2471738" cy="6858000"/>
          </a:xfrm>
          <a:prstGeom prst="rect">
            <a:avLst/>
          </a:prstGeom>
          <a:solidFill>
            <a:srgbClr val="FFC9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12" name="Imagen 11" descr="Imagen que contiene Texto&#10;&#10;Descripción generada automáticamente">
            <a:extLst>
              <a:ext uri="{FF2B5EF4-FFF2-40B4-BE49-F238E27FC236}">
                <a16:creationId xmlns:a16="http://schemas.microsoft.com/office/drawing/2014/main" id="{CC273A9C-0558-CC45-A842-6869080FF8F7}"/>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13" name="Marcador de texto 2">
            <a:extLst>
              <a:ext uri="{FF2B5EF4-FFF2-40B4-BE49-F238E27FC236}">
                <a16:creationId xmlns:a16="http://schemas.microsoft.com/office/drawing/2014/main" id="{680A2DCC-998B-C345-9BB3-99D8A48E9AC9}"/>
              </a:ext>
            </a:extLst>
          </p:cNvPr>
          <p:cNvSpPr>
            <a:spLocks noGrp="1"/>
          </p:cNvSpPr>
          <p:nvPr>
            <p:ph type="body" sz="quarter" idx="14" hasCustomPrompt="1"/>
          </p:nvPr>
        </p:nvSpPr>
        <p:spPr>
          <a:xfrm>
            <a:off x="2910984" y="1801953"/>
            <a:ext cx="6124528" cy="1890241"/>
          </a:xfrm>
          <a:prstGeom prst="rect">
            <a:avLst/>
          </a:prstGeom>
        </p:spPr>
        <p:txBody>
          <a:bodyPr lIns="0" tIns="0" rIns="0" bIns="0">
            <a:noAutofit/>
          </a:bodyPr>
          <a:lstStyle>
            <a:lvl1pPr marL="0" indent="0">
              <a:lnSpc>
                <a:spcPct val="100000"/>
              </a:lnSpc>
              <a:buNone/>
              <a:defRPr sz="4000" b="1" spc="0">
                <a:solidFill>
                  <a:schemeClr val="tx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Sub título</a:t>
            </a:r>
          </a:p>
          <a:p>
            <a:pPr lvl="0"/>
            <a:r>
              <a:rPr lang="es-PE" dirty="0"/>
              <a:t>(Stag Negrita, 40 pts.)</a:t>
            </a:r>
          </a:p>
        </p:txBody>
      </p:sp>
      <p:grpSp>
        <p:nvGrpSpPr>
          <p:cNvPr id="15" name="Grupo 14">
            <a:extLst>
              <a:ext uri="{FF2B5EF4-FFF2-40B4-BE49-F238E27FC236}">
                <a16:creationId xmlns:a16="http://schemas.microsoft.com/office/drawing/2014/main" id="{F7E96F9B-349B-0A4F-A5E1-E2C273559A5C}"/>
              </a:ext>
            </a:extLst>
          </p:cNvPr>
          <p:cNvGrpSpPr/>
          <p:nvPr/>
        </p:nvGrpSpPr>
        <p:grpSpPr>
          <a:xfrm>
            <a:off x="2765546" y="1027028"/>
            <a:ext cx="490972" cy="438507"/>
            <a:chOff x="692987" y="1092326"/>
            <a:chExt cx="490972" cy="438507"/>
          </a:xfrm>
        </p:grpSpPr>
        <p:sp>
          <p:nvSpPr>
            <p:cNvPr id="16" name="Rectángulo 15">
              <a:extLst>
                <a:ext uri="{FF2B5EF4-FFF2-40B4-BE49-F238E27FC236}">
                  <a16:creationId xmlns:a16="http://schemas.microsoft.com/office/drawing/2014/main" id="{55870C02-C49B-1349-A2C4-27F0A399840F}"/>
                </a:ext>
              </a:extLst>
            </p:cNvPr>
            <p:cNvSpPr/>
            <p:nvPr/>
          </p:nvSpPr>
          <p:spPr>
            <a:xfrm>
              <a:off x="1104206" y="1092326"/>
              <a:ext cx="65856" cy="425397"/>
            </a:xfrm>
            <a:prstGeom prst="rect">
              <a:avLst/>
            </a:prstGeom>
            <a:solidFill>
              <a:srgbClr val="FFC9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7" name="Rectángulo 16">
              <a:extLst>
                <a:ext uri="{FF2B5EF4-FFF2-40B4-BE49-F238E27FC236}">
                  <a16:creationId xmlns:a16="http://schemas.microsoft.com/office/drawing/2014/main" id="{D224C3B9-DA4E-4947-88E4-438FFBC3CF70}"/>
                </a:ext>
              </a:extLst>
            </p:cNvPr>
            <p:cNvSpPr/>
            <p:nvPr/>
          </p:nvSpPr>
          <p:spPr>
            <a:xfrm rot="5400000">
              <a:off x="924435" y="1285206"/>
              <a:ext cx="65856" cy="425397"/>
            </a:xfrm>
            <a:prstGeom prst="rect">
              <a:avLst/>
            </a:prstGeom>
            <a:solidFill>
              <a:srgbClr val="FFC9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8" name="Rectángulo 17">
              <a:extLst>
                <a:ext uri="{FF2B5EF4-FFF2-40B4-BE49-F238E27FC236}">
                  <a16:creationId xmlns:a16="http://schemas.microsoft.com/office/drawing/2014/main" id="{B638D32B-1C9F-F741-BB45-87253423481F}"/>
                </a:ext>
              </a:extLst>
            </p:cNvPr>
            <p:cNvSpPr/>
            <p:nvPr/>
          </p:nvSpPr>
          <p:spPr>
            <a:xfrm rot="18858645">
              <a:off x="905545" y="1041887"/>
              <a:ext cx="65856" cy="490972"/>
            </a:xfrm>
            <a:prstGeom prst="rect">
              <a:avLst/>
            </a:prstGeom>
            <a:solidFill>
              <a:srgbClr val="FFC9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spTree>
    <p:extLst>
      <p:ext uri="{BB962C8B-B14F-4D97-AF65-F5344CB8AC3E}">
        <p14:creationId xmlns:p14="http://schemas.microsoft.com/office/powerpoint/2010/main" val="20148636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2_Sub título">
    <p:spTree>
      <p:nvGrpSpPr>
        <p:cNvPr id="1" name=""/>
        <p:cNvGrpSpPr/>
        <p:nvPr/>
      </p:nvGrpSpPr>
      <p:grpSpPr>
        <a:xfrm>
          <a:off x="0" y="0"/>
          <a:ext cx="0" cy="0"/>
          <a:chOff x="0" y="0"/>
          <a:chExt cx="0" cy="0"/>
        </a:xfrm>
      </p:grpSpPr>
      <p:sp>
        <p:nvSpPr>
          <p:cNvPr id="5" name="Marcador de texto 7">
            <a:extLst>
              <a:ext uri="{FF2B5EF4-FFF2-40B4-BE49-F238E27FC236}">
                <a16:creationId xmlns:a16="http://schemas.microsoft.com/office/drawing/2014/main" id="{654C99F6-C45D-F64A-B6C5-2D26CA5716CF}"/>
              </a:ext>
            </a:extLst>
          </p:cNvPr>
          <p:cNvSpPr>
            <a:spLocks noGrp="1"/>
          </p:cNvSpPr>
          <p:nvPr>
            <p:ph type="body" sz="quarter" idx="16" hasCustomPrompt="1"/>
          </p:nvPr>
        </p:nvSpPr>
        <p:spPr>
          <a:xfrm>
            <a:off x="2910984" y="4028612"/>
            <a:ext cx="5969545" cy="1741797"/>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600" b="0" i="0" u="none" strike="noStrike" spc="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Párrafo</a:t>
            </a:r>
            <a:br>
              <a:rPr lang="es-PE" dirty="0"/>
            </a:br>
            <a:r>
              <a:rPr lang="es-PE" dirty="0"/>
              <a:t>(Arial, 16 pts.)</a:t>
            </a:r>
          </a:p>
        </p:txBody>
      </p:sp>
      <p:sp>
        <p:nvSpPr>
          <p:cNvPr id="10" name="Rectángulo 9">
            <a:extLst>
              <a:ext uri="{FF2B5EF4-FFF2-40B4-BE49-F238E27FC236}">
                <a16:creationId xmlns:a16="http://schemas.microsoft.com/office/drawing/2014/main" id="{448C0A98-FAC9-DB41-8021-FA252AD08BB1}"/>
              </a:ext>
            </a:extLst>
          </p:cNvPr>
          <p:cNvSpPr/>
          <p:nvPr/>
        </p:nvSpPr>
        <p:spPr>
          <a:xfrm>
            <a:off x="0" y="0"/>
            <a:ext cx="2471738" cy="6858000"/>
          </a:xfrm>
          <a:prstGeom prst="rect">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12" name="Imagen 11" descr="Imagen que contiene Texto&#10;&#10;Descripción generada automáticamente">
            <a:extLst>
              <a:ext uri="{FF2B5EF4-FFF2-40B4-BE49-F238E27FC236}">
                <a16:creationId xmlns:a16="http://schemas.microsoft.com/office/drawing/2014/main" id="{CC273A9C-0558-CC45-A842-6869080FF8F7}"/>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13" name="Marcador de texto 2">
            <a:extLst>
              <a:ext uri="{FF2B5EF4-FFF2-40B4-BE49-F238E27FC236}">
                <a16:creationId xmlns:a16="http://schemas.microsoft.com/office/drawing/2014/main" id="{680A2DCC-998B-C345-9BB3-99D8A48E9AC9}"/>
              </a:ext>
            </a:extLst>
          </p:cNvPr>
          <p:cNvSpPr>
            <a:spLocks noGrp="1"/>
          </p:cNvSpPr>
          <p:nvPr>
            <p:ph type="body" sz="quarter" idx="14" hasCustomPrompt="1"/>
          </p:nvPr>
        </p:nvSpPr>
        <p:spPr>
          <a:xfrm>
            <a:off x="2910984" y="1801953"/>
            <a:ext cx="6124528" cy="1890241"/>
          </a:xfrm>
          <a:prstGeom prst="rect">
            <a:avLst/>
          </a:prstGeom>
        </p:spPr>
        <p:txBody>
          <a:bodyPr lIns="0" tIns="0" rIns="0" bIns="0">
            <a:noAutofit/>
          </a:bodyPr>
          <a:lstStyle>
            <a:lvl1pPr marL="0" indent="0">
              <a:lnSpc>
                <a:spcPct val="100000"/>
              </a:lnSpc>
              <a:buNone/>
              <a:defRPr sz="4000" b="1" spc="0">
                <a:solidFill>
                  <a:schemeClr val="tx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Sub título</a:t>
            </a:r>
          </a:p>
          <a:p>
            <a:pPr lvl="0"/>
            <a:r>
              <a:rPr lang="es-PE" dirty="0"/>
              <a:t>(Stag Negrita, 40 pts.)</a:t>
            </a:r>
          </a:p>
        </p:txBody>
      </p:sp>
      <p:grpSp>
        <p:nvGrpSpPr>
          <p:cNvPr id="15" name="Grupo 14">
            <a:extLst>
              <a:ext uri="{FF2B5EF4-FFF2-40B4-BE49-F238E27FC236}">
                <a16:creationId xmlns:a16="http://schemas.microsoft.com/office/drawing/2014/main" id="{F7E96F9B-349B-0A4F-A5E1-E2C273559A5C}"/>
              </a:ext>
            </a:extLst>
          </p:cNvPr>
          <p:cNvGrpSpPr/>
          <p:nvPr/>
        </p:nvGrpSpPr>
        <p:grpSpPr>
          <a:xfrm>
            <a:off x="2765546" y="1027028"/>
            <a:ext cx="490972" cy="438507"/>
            <a:chOff x="692987" y="1092326"/>
            <a:chExt cx="490972" cy="438507"/>
          </a:xfrm>
        </p:grpSpPr>
        <p:sp>
          <p:nvSpPr>
            <p:cNvPr id="16" name="Rectángulo 15">
              <a:extLst>
                <a:ext uri="{FF2B5EF4-FFF2-40B4-BE49-F238E27FC236}">
                  <a16:creationId xmlns:a16="http://schemas.microsoft.com/office/drawing/2014/main" id="{55870C02-C49B-1349-A2C4-27F0A399840F}"/>
                </a:ext>
              </a:extLst>
            </p:cNvPr>
            <p:cNvSpPr/>
            <p:nvPr/>
          </p:nvSpPr>
          <p:spPr>
            <a:xfrm>
              <a:off x="1104206" y="1092326"/>
              <a:ext cx="65856" cy="425397"/>
            </a:xfrm>
            <a:prstGeom prst="rect">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7" name="Rectángulo 16">
              <a:extLst>
                <a:ext uri="{FF2B5EF4-FFF2-40B4-BE49-F238E27FC236}">
                  <a16:creationId xmlns:a16="http://schemas.microsoft.com/office/drawing/2014/main" id="{D224C3B9-DA4E-4947-88E4-438FFBC3CF70}"/>
                </a:ext>
              </a:extLst>
            </p:cNvPr>
            <p:cNvSpPr/>
            <p:nvPr/>
          </p:nvSpPr>
          <p:spPr>
            <a:xfrm rot="5400000">
              <a:off x="924435" y="1285206"/>
              <a:ext cx="65856" cy="425397"/>
            </a:xfrm>
            <a:prstGeom prst="rect">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8" name="Rectángulo 17">
              <a:extLst>
                <a:ext uri="{FF2B5EF4-FFF2-40B4-BE49-F238E27FC236}">
                  <a16:creationId xmlns:a16="http://schemas.microsoft.com/office/drawing/2014/main" id="{B638D32B-1C9F-F741-BB45-87253423481F}"/>
                </a:ext>
              </a:extLst>
            </p:cNvPr>
            <p:cNvSpPr/>
            <p:nvPr/>
          </p:nvSpPr>
          <p:spPr>
            <a:xfrm rot="18858645">
              <a:off x="905545" y="1041887"/>
              <a:ext cx="65856" cy="490972"/>
            </a:xfrm>
            <a:prstGeom prst="rect">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spTree>
    <p:extLst>
      <p:ext uri="{BB962C8B-B14F-4D97-AF65-F5344CB8AC3E}">
        <p14:creationId xmlns:p14="http://schemas.microsoft.com/office/powerpoint/2010/main" val="3439559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_Sub título">
    <p:bg>
      <p:bgPr>
        <a:solidFill>
          <a:srgbClr val="6E00EC"/>
        </a:solidFill>
        <a:effectLst/>
      </p:bgPr>
    </p:bg>
    <p:spTree>
      <p:nvGrpSpPr>
        <p:cNvPr id="1" name=""/>
        <p:cNvGrpSpPr/>
        <p:nvPr/>
      </p:nvGrpSpPr>
      <p:grpSpPr>
        <a:xfrm>
          <a:off x="0" y="0"/>
          <a:ext cx="0" cy="0"/>
          <a:chOff x="0" y="0"/>
          <a:chExt cx="0" cy="0"/>
        </a:xfrm>
      </p:grpSpPr>
      <p:sp>
        <p:nvSpPr>
          <p:cNvPr id="13" name="Marcador de texto 2">
            <a:extLst>
              <a:ext uri="{FF2B5EF4-FFF2-40B4-BE49-F238E27FC236}">
                <a16:creationId xmlns:a16="http://schemas.microsoft.com/office/drawing/2014/main" id="{680A2DCC-998B-C345-9BB3-99D8A48E9AC9}"/>
              </a:ext>
            </a:extLst>
          </p:cNvPr>
          <p:cNvSpPr>
            <a:spLocks noGrp="1"/>
          </p:cNvSpPr>
          <p:nvPr>
            <p:ph type="body" sz="quarter" idx="14" hasCustomPrompt="1"/>
          </p:nvPr>
        </p:nvSpPr>
        <p:spPr>
          <a:xfrm>
            <a:off x="853584" y="1538759"/>
            <a:ext cx="6124528" cy="1890241"/>
          </a:xfrm>
          <a:prstGeom prst="rect">
            <a:avLst/>
          </a:prstGeom>
        </p:spPr>
        <p:txBody>
          <a:bodyPr lIns="0" tIns="0" rIns="0" bIns="0">
            <a:noAutofit/>
          </a:bodyPr>
          <a:lstStyle>
            <a:lvl1pPr marL="0" indent="0">
              <a:lnSpc>
                <a:spcPct val="100000"/>
              </a:lnSpc>
              <a:buNone/>
              <a:defRPr sz="4000" b="1" spc="0">
                <a:solidFill>
                  <a:schemeClr val="bg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Sub título</a:t>
            </a:r>
          </a:p>
          <a:p>
            <a:pPr lvl="0"/>
            <a:r>
              <a:rPr lang="es-PE" dirty="0"/>
              <a:t>(Stag Negrita, 40 pts.)</a:t>
            </a:r>
          </a:p>
        </p:txBody>
      </p:sp>
      <p:grpSp>
        <p:nvGrpSpPr>
          <p:cNvPr id="15" name="Grupo 14">
            <a:extLst>
              <a:ext uri="{FF2B5EF4-FFF2-40B4-BE49-F238E27FC236}">
                <a16:creationId xmlns:a16="http://schemas.microsoft.com/office/drawing/2014/main" id="{F7E96F9B-349B-0A4F-A5E1-E2C273559A5C}"/>
              </a:ext>
            </a:extLst>
          </p:cNvPr>
          <p:cNvGrpSpPr/>
          <p:nvPr/>
        </p:nvGrpSpPr>
        <p:grpSpPr>
          <a:xfrm>
            <a:off x="708146" y="763834"/>
            <a:ext cx="490972" cy="438507"/>
            <a:chOff x="692987" y="1092326"/>
            <a:chExt cx="490972" cy="438507"/>
          </a:xfrm>
        </p:grpSpPr>
        <p:sp>
          <p:nvSpPr>
            <p:cNvPr id="16" name="Rectángulo 15">
              <a:extLst>
                <a:ext uri="{FF2B5EF4-FFF2-40B4-BE49-F238E27FC236}">
                  <a16:creationId xmlns:a16="http://schemas.microsoft.com/office/drawing/2014/main" id="{55870C02-C49B-1349-A2C4-27F0A399840F}"/>
                </a:ext>
              </a:extLst>
            </p:cNvPr>
            <p:cNvSpPr/>
            <p:nvPr/>
          </p:nvSpPr>
          <p:spPr>
            <a:xfrm>
              <a:off x="1104206" y="1092326"/>
              <a:ext cx="65856" cy="4253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7" name="Rectángulo 16">
              <a:extLst>
                <a:ext uri="{FF2B5EF4-FFF2-40B4-BE49-F238E27FC236}">
                  <a16:creationId xmlns:a16="http://schemas.microsoft.com/office/drawing/2014/main" id="{D224C3B9-DA4E-4947-88E4-438FFBC3CF70}"/>
                </a:ext>
              </a:extLst>
            </p:cNvPr>
            <p:cNvSpPr/>
            <p:nvPr/>
          </p:nvSpPr>
          <p:spPr>
            <a:xfrm rot="5400000">
              <a:off x="924435" y="1285206"/>
              <a:ext cx="65856" cy="4253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8" name="Rectángulo 17">
              <a:extLst>
                <a:ext uri="{FF2B5EF4-FFF2-40B4-BE49-F238E27FC236}">
                  <a16:creationId xmlns:a16="http://schemas.microsoft.com/office/drawing/2014/main" id="{B638D32B-1C9F-F741-BB45-87253423481F}"/>
                </a:ext>
              </a:extLst>
            </p:cNvPr>
            <p:cNvSpPr/>
            <p:nvPr/>
          </p:nvSpPr>
          <p:spPr>
            <a:xfrm rot="18858645">
              <a:off x="905545" y="1041887"/>
              <a:ext cx="65856" cy="4909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pic>
        <p:nvPicPr>
          <p:cNvPr id="14" name="Imagen 13" descr="Imagen que contiene Icono&#10;&#10;Descripción generada automáticamente">
            <a:extLst>
              <a:ext uri="{FF2B5EF4-FFF2-40B4-BE49-F238E27FC236}">
                <a16:creationId xmlns:a16="http://schemas.microsoft.com/office/drawing/2014/main" id="{9EC724AC-195B-3945-9A72-F1B08303004F}"/>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Tree>
    <p:extLst>
      <p:ext uri="{BB962C8B-B14F-4D97-AF65-F5344CB8AC3E}">
        <p14:creationId xmlns:p14="http://schemas.microsoft.com/office/powerpoint/2010/main" val="839365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árrafo + imagen">
    <p:spTree>
      <p:nvGrpSpPr>
        <p:cNvPr id="1" name=""/>
        <p:cNvGrpSpPr/>
        <p:nvPr/>
      </p:nvGrpSpPr>
      <p:grpSpPr>
        <a:xfrm>
          <a:off x="0" y="0"/>
          <a:ext cx="0" cy="0"/>
          <a:chOff x="0" y="0"/>
          <a:chExt cx="0" cy="0"/>
        </a:xfrm>
      </p:grpSpPr>
      <p:sp>
        <p:nvSpPr>
          <p:cNvPr id="7" name="Marcador de texto 2">
            <a:extLst>
              <a:ext uri="{FF2B5EF4-FFF2-40B4-BE49-F238E27FC236}">
                <a16:creationId xmlns:a16="http://schemas.microsoft.com/office/drawing/2014/main" id="{81C8642D-1CB2-4C8B-977E-70E970DF40E2}"/>
              </a:ext>
            </a:extLst>
          </p:cNvPr>
          <p:cNvSpPr>
            <a:spLocks noGrp="1"/>
          </p:cNvSpPr>
          <p:nvPr>
            <p:ph type="body" sz="quarter" idx="14" hasCustomPrompt="1"/>
          </p:nvPr>
        </p:nvSpPr>
        <p:spPr>
          <a:xfrm>
            <a:off x="453969" y="1187179"/>
            <a:ext cx="5476717" cy="477331"/>
          </a:xfrm>
          <a:prstGeom prst="rect">
            <a:avLst/>
          </a:prstGeom>
        </p:spPr>
        <p:txBody>
          <a:bodyPr lIns="0" tIns="0" rIns="0" bIns="0" anchor="ctr">
            <a:normAutofit/>
          </a:bodyPr>
          <a:lstStyle>
            <a:lvl1pPr marL="0" indent="0">
              <a:lnSpc>
                <a:spcPct val="60000"/>
              </a:lnSpc>
              <a:buNone/>
              <a:defRPr sz="3000" b="1" spc="0">
                <a:solidFill>
                  <a:srgbClr val="6E00ED"/>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 (Stag Negrita, 30 pts.)</a:t>
            </a:r>
          </a:p>
        </p:txBody>
      </p:sp>
      <p:sp>
        <p:nvSpPr>
          <p:cNvPr id="5" name="Marcador de texto 7">
            <a:extLst>
              <a:ext uri="{FF2B5EF4-FFF2-40B4-BE49-F238E27FC236}">
                <a16:creationId xmlns:a16="http://schemas.microsoft.com/office/drawing/2014/main" id="{654C99F6-C45D-F64A-B6C5-2D26CA5716CF}"/>
              </a:ext>
            </a:extLst>
          </p:cNvPr>
          <p:cNvSpPr>
            <a:spLocks noGrp="1"/>
          </p:cNvSpPr>
          <p:nvPr>
            <p:ph type="body" sz="quarter" idx="16" hasCustomPrompt="1"/>
          </p:nvPr>
        </p:nvSpPr>
        <p:spPr>
          <a:xfrm>
            <a:off x="438148" y="1782306"/>
            <a:ext cx="5492538" cy="4229592"/>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800" b="0" i="0" u="none" strike="noStrike" spc="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Párrafo</a:t>
            </a:r>
            <a:br>
              <a:rPr lang="es-PE" dirty="0"/>
            </a:br>
            <a:r>
              <a:rPr lang="es-PE" dirty="0"/>
              <a:t>(Arial, 16 pts.)</a:t>
            </a:r>
          </a:p>
        </p:txBody>
      </p:sp>
      <p:sp>
        <p:nvSpPr>
          <p:cNvPr id="10" name="Marcador de posición de imagen 3">
            <a:extLst>
              <a:ext uri="{FF2B5EF4-FFF2-40B4-BE49-F238E27FC236}">
                <a16:creationId xmlns:a16="http://schemas.microsoft.com/office/drawing/2014/main" id="{9F3EFAD0-9053-5246-B675-5AD6A44C8A00}"/>
              </a:ext>
            </a:extLst>
          </p:cNvPr>
          <p:cNvSpPr>
            <a:spLocks noGrp="1"/>
          </p:cNvSpPr>
          <p:nvPr>
            <p:ph type="pic" sz="quarter" idx="17" hasCustomPrompt="1"/>
          </p:nvPr>
        </p:nvSpPr>
        <p:spPr>
          <a:xfrm>
            <a:off x="6261315" y="1782305"/>
            <a:ext cx="4912963" cy="4229592"/>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sp>
        <p:nvSpPr>
          <p:cNvPr id="12" name="Rectángulo 11">
            <a:extLst>
              <a:ext uri="{FF2B5EF4-FFF2-40B4-BE49-F238E27FC236}">
                <a16:creationId xmlns:a16="http://schemas.microsoft.com/office/drawing/2014/main" id="{7FF582A3-86F4-AE47-974F-C7916DD092BE}"/>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13" name="Imagen 12" descr="Imagen que contiene Texto&#10;&#10;Descripción generada automáticamente">
            <a:extLst>
              <a:ext uri="{FF2B5EF4-FFF2-40B4-BE49-F238E27FC236}">
                <a16:creationId xmlns:a16="http://schemas.microsoft.com/office/drawing/2014/main" id="{7DCA2970-CEB2-574F-8B32-A8331CFB83F9}"/>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8" name="Marcador de texto 7">
            <a:extLst>
              <a:ext uri="{FF2B5EF4-FFF2-40B4-BE49-F238E27FC236}">
                <a16:creationId xmlns:a16="http://schemas.microsoft.com/office/drawing/2014/main" id="{22118B52-6FE3-1241-A2A4-1DD334BAD1E3}"/>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31369865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árrafo">
    <p:spTree>
      <p:nvGrpSpPr>
        <p:cNvPr id="1" name=""/>
        <p:cNvGrpSpPr/>
        <p:nvPr/>
      </p:nvGrpSpPr>
      <p:grpSpPr>
        <a:xfrm>
          <a:off x="0" y="0"/>
          <a:ext cx="0" cy="0"/>
          <a:chOff x="0" y="0"/>
          <a:chExt cx="0" cy="0"/>
        </a:xfrm>
      </p:grpSpPr>
      <p:sp>
        <p:nvSpPr>
          <p:cNvPr id="12" name="Marcador de texto 7">
            <a:extLst>
              <a:ext uri="{FF2B5EF4-FFF2-40B4-BE49-F238E27FC236}">
                <a16:creationId xmlns:a16="http://schemas.microsoft.com/office/drawing/2014/main" id="{C0DB2D61-18BC-F840-8464-B66C77C9D38D}"/>
              </a:ext>
            </a:extLst>
          </p:cNvPr>
          <p:cNvSpPr>
            <a:spLocks noGrp="1"/>
          </p:cNvSpPr>
          <p:nvPr>
            <p:ph type="body" sz="quarter" idx="16" hasCustomPrompt="1"/>
          </p:nvPr>
        </p:nvSpPr>
        <p:spPr>
          <a:xfrm>
            <a:off x="438148" y="1782306"/>
            <a:ext cx="11247574" cy="4229592"/>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800" b="0" i="0" u="none" strike="noStrike" spc="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Ejemplo párrafo — De esta manera, se puede constituir un negocio como empresa individual de responsabilidad limitada (EIRL) o como uno de los tipos societarios regulados en la ley general de sociedades (sociedad anónima de Responsabilidad Limitada, Sociedad Anónima cerrada, sociedad anónima abierta, etc.). </a:t>
            </a:r>
          </a:p>
        </p:txBody>
      </p:sp>
      <p:pic>
        <p:nvPicPr>
          <p:cNvPr id="16" name="Imagen 15" descr="Imagen que contiene Texto&#10;&#10;Descripción generada automáticamente">
            <a:extLst>
              <a:ext uri="{FF2B5EF4-FFF2-40B4-BE49-F238E27FC236}">
                <a16:creationId xmlns:a16="http://schemas.microsoft.com/office/drawing/2014/main" id="{8F946BE4-738F-C444-B360-75592924F8A8}"/>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13" name="Marcador de texto 2">
            <a:extLst>
              <a:ext uri="{FF2B5EF4-FFF2-40B4-BE49-F238E27FC236}">
                <a16:creationId xmlns:a16="http://schemas.microsoft.com/office/drawing/2014/main" id="{39460FD9-5EE9-4F45-A5D5-FDE0517B6B86}"/>
              </a:ext>
            </a:extLst>
          </p:cNvPr>
          <p:cNvSpPr>
            <a:spLocks noGrp="1"/>
          </p:cNvSpPr>
          <p:nvPr>
            <p:ph type="body" sz="quarter" idx="14" hasCustomPrompt="1"/>
          </p:nvPr>
        </p:nvSpPr>
        <p:spPr>
          <a:xfrm>
            <a:off x="453969" y="1187179"/>
            <a:ext cx="5476717" cy="477331"/>
          </a:xfrm>
          <a:prstGeom prst="rect">
            <a:avLst/>
          </a:prstGeom>
        </p:spPr>
        <p:txBody>
          <a:bodyPr lIns="0" tIns="0" rIns="0" bIns="0" anchor="ctr">
            <a:normAutofit/>
          </a:bodyPr>
          <a:lstStyle>
            <a:lvl1pPr marL="0" indent="0">
              <a:lnSpc>
                <a:spcPct val="60000"/>
              </a:lnSpc>
              <a:buNone/>
              <a:defRPr sz="3000" b="1" spc="0">
                <a:solidFill>
                  <a:srgbClr val="6E00ED"/>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 (Stag Negrita, 30 pts.)</a:t>
            </a:r>
          </a:p>
        </p:txBody>
      </p:sp>
      <p:sp>
        <p:nvSpPr>
          <p:cNvPr id="7" name="Rectángulo 6">
            <a:extLst>
              <a:ext uri="{FF2B5EF4-FFF2-40B4-BE49-F238E27FC236}">
                <a16:creationId xmlns:a16="http://schemas.microsoft.com/office/drawing/2014/main" id="{70FA103A-34BE-FB4F-969D-448EBE44ADAE}"/>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9" name="Marcador de texto 7">
            <a:extLst>
              <a:ext uri="{FF2B5EF4-FFF2-40B4-BE49-F238E27FC236}">
                <a16:creationId xmlns:a16="http://schemas.microsoft.com/office/drawing/2014/main" id="{DA6F120B-7316-BA4B-87E8-035E2DACFED3}"/>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28218293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ítulo">
    <p:spTree>
      <p:nvGrpSpPr>
        <p:cNvPr id="1" name=""/>
        <p:cNvGrpSpPr/>
        <p:nvPr/>
      </p:nvGrpSpPr>
      <p:grpSpPr>
        <a:xfrm>
          <a:off x="0" y="0"/>
          <a:ext cx="0" cy="0"/>
          <a:chOff x="0" y="0"/>
          <a:chExt cx="0" cy="0"/>
        </a:xfrm>
      </p:grpSpPr>
      <p:pic>
        <p:nvPicPr>
          <p:cNvPr id="16" name="Imagen 15" descr="Imagen que contiene Texto&#10;&#10;Descripción generada automáticamente">
            <a:extLst>
              <a:ext uri="{FF2B5EF4-FFF2-40B4-BE49-F238E27FC236}">
                <a16:creationId xmlns:a16="http://schemas.microsoft.com/office/drawing/2014/main" id="{8F946BE4-738F-C444-B360-75592924F8A8}"/>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13" name="Marcador de texto 2">
            <a:extLst>
              <a:ext uri="{FF2B5EF4-FFF2-40B4-BE49-F238E27FC236}">
                <a16:creationId xmlns:a16="http://schemas.microsoft.com/office/drawing/2014/main" id="{39460FD9-5EE9-4F45-A5D5-FDE0517B6B86}"/>
              </a:ext>
            </a:extLst>
          </p:cNvPr>
          <p:cNvSpPr>
            <a:spLocks noGrp="1"/>
          </p:cNvSpPr>
          <p:nvPr>
            <p:ph type="body" sz="quarter" idx="14" hasCustomPrompt="1"/>
          </p:nvPr>
        </p:nvSpPr>
        <p:spPr>
          <a:xfrm>
            <a:off x="453969" y="1187179"/>
            <a:ext cx="5476717" cy="477331"/>
          </a:xfrm>
          <a:prstGeom prst="rect">
            <a:avLst/>
          </a:prstGeom>
        </p:spPr>
        <p:txBody>
          <a:bodyPr lIns="0" tIns="0" rIns="0" bIns="0" anchor="ctr">
            <a:normAutofit/>
          </a:bodyPr>
          <a:lstStyle>
            <a:lvl1pPr marL="0" indent="0">
              <a:lnSpc>
                <a:spcPct val="60000"/>
              </a:lnSpc>
              <a:buNone/>
              <a:defRPr sz="3000" b="1" spc="0">
                <a:solidFill>
                  <a:srgbClr val="6E00ED"/>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 (Stag Negrita, 30 pts.)</a:t>
            </a:r>
          </a:p>
        </p:txBody>
      </p:sp>
      <p:sp>
        <p:nvSpPr>
          <p:cNvPr id="7" name="Rectángulo 6">
            <a:extLst>
              <a:ext uri="{FF2B5EF4-FFF2-40B4-BE49-F238E27FC236}">
                <a16:creationId xmlns:a16="http://schemas.microsoft.com/office/drawing/2014/main" id="{70FA103A-34BE-FB4F-969D-448EBE44ADAE}"/>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9" name="Marcador de texto 7">
            <a:extLst>
              <a:ext uri="{FF2B5EF4-FFF2-40B4-BE49-F238E27FC236}">
                <a16:creationId xmlns:a16="http://schemas.microsoft.com/office/drawing/2014/main" id="{DA6F120B-7316-BA4B-87E8-035E2DACFED3}"/>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33146390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0DDA2227-39F1-4AA0-9B42-2E0DDF03B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dirty="0"/>
              <a:t>Haga clic para modificar el estilo de título del patrón</a:t>
            </a:r>
            <a:endParaRPr lang="es-PE" dirty="0"/>
          </a:p>
        </p:txBody>
      </p:sp>
      <p:sp>
        <p:nvSpPr>
          <p:cNvPr id="3" name="Marcador de texto 2">
            <a:extLst>
              <a:ext uri="{FF2B5EF4-FFF2-40B4-BE49-F238E27FC236}">
                <a16:creationId xmlns:a16="http://schemas.microsoft.com/office/drawing/2014/main" id="{D846627F-D4F7-4226-BA85-0F77212689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PE" dirty="0"/>
          </a:p>
        </p:txBody>
      </p:sp>
    </p:spTree>
    <p:extLst>
      <p:ext uri="{BB962C8B-B14F-4D97-AF65-F5344CB8AC3E}">
        <p14:creationId xmlns:p14="http://schemas.microsoft.com/office/powerpoint/2010/main" val="2832967511"/>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49" r:id="rId5"/>
    <p:sldLayoutId id="2147483737" r:id="rId6"/>
    <p:sldLayoutId id="2147483738" r:id="rId7"/>
    <p:sldLayoutId id="2147483739" r:id="rId8"/>
    <p:sldLayoutId id="2147483748" r:id="rId9"/>
    <p:sldLayoutId id="2147483740" r:id="rId10"/>
    <p:sldLayoutId id="2147483741" r:id="rId11"/>
    <p:sldLayoutId id="2147483742" r:id="rId12"/>
    <p:sldLayoutId id="2147483743" r:id="rId13"/>
    <p:sldLayoutId id="2147483744" r:id="rId14"/>
    <p:sldLayoutId id="2147483745" r:id="rId15"/>
    <p:sldLayoutId id="2147483746" r:id="rId16"/>
    <p:sldLayoutId id="2147483747" r:id="rId17"/>
    <p:sldLayoutId id="2147483750" r:id="rId18"/>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9.xml"/><Relationship Id="rId4" Type="http://schemas.openxmlformats.org/officeDocument/2006/relationships/image" Target="../media/image30.png"/></Relationships>
</file>

<file path=ppt/slides/_rels/slide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9.xml"/><Relationship Id="rId4" Type="http://schemas.openxmlformats.org/officeDocument/2006/relationships/image" Target="../media/image3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hyperlink" Target="https://www.youtube.com/watch?v=Rka-24BWtUM" TargetMode="External"/><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9.svg"/><Relationship Id="rId7" Type="http://schemas.openxmlformats.org/officeDocument/2006/relationships/image" Target="../media/image11.sv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7.svg"/><Relationship Id="rId4" Type="http://schemas.openxmlformats.org/officeDocument/2006/relationships/image" Target="../media/image6.png"/><Relationship Id="rId9" Type="http://schemas.openxmlformats.org/officeDocument/2006/relationships/image" Target="../media/image13.svg"/></Relationships>
</file>

<file path=ppt/slides/_rels/slide6.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svg"/><Relationship Id="rId7" Type="http://schemas.openxmlformats.org/officeDocument/2006/relationships/image" Target="../media/image19.sv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svg"/><Relationship Id="rId4" Type="http://schemas.openxmlformats.org/officeDocument/2006/relationships/image" Target="../media/image16.png"/><Relationship Id="rId9" Type="http://schemas.openxmlformats.org/officeDocument/2006/relationships/image" Target="../media/image21.svg"/></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 Id="rId5" Type="http://schemas.openxmlformats.org/officeDocument/2006/relationships/image" Target="../media/image25.png"/><Relationship Id="rId4" Type="http://schemas.openxmlformats.org/officeDocument/2006/relationships/image" Target="../media/image2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2" name="Picture 2">
            <a:extLst>
              <a:ext uri="{FF2B5EF4-FFF2-40B4-BE49-F238E27FC236}">
                <a16:creationId xmlns:a16="http://schemas.microsoft.com/office/drawing/2014/main" id="{7C2D75F1-C0EB-EE41-ABD7-08CC767F5D06}"/>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6096000" y="0"/>
            <a:ext cx="6096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Marcador de texto 4">
            <a:extLst>
              <a:ext uri="{FF2B5EF4-FFF2-40B4-BE49-F238E27FC236}">
                <a16:creationId xmlns:a16="http://schemas.microsoft.com/office/drawing/2014/main" id="{23326476-26BC-4601-BA5C-82F109F888DC}"/>
              </a:ext>
            </a:extLst>
          </p:cNvPr>
          <p:cNvSpPr>
            <a:spLocks noGrp="1"/>
          </p:cNvSpPr>
          <p:nvPr>
            <p:ph type="body" sz="quarter" idx="14"/>
          </p:nvPr>
        </p:nvSpPr>
        <p:spPr>
          <a:xfrm>
            <a:off x="381000" y="2296680"/>
            <a:ext cx="4609454" cy="2264641"/>
          </a:xfrm>
        </p:spPr>
        <p:txBody>
          <a:bodyPr/>
          <a:lstStyle/>
          <a:p>
            <a:r>
              <a:rPr lang="es-PE" dirty="0"/>
              <a:t>Pensamiento Creativo para la Innovación</a:t>
            </a:r>
          </a:p>
        </p:txBody>
      </p:sp>
      <p:sp>
        <p:nvSpPr>
          <p:cNvPr id="2" name="Marcador de texto 1">
            <a:extLst>
              <a:ext uri="{FF2B5EF4-FFF2-40B4-BE49-F238E27FC236}">
                <a16:creationId xmlns:a16="http://schemas.microsoft.com/office/drawing/2014/main" id="{51FB5928-6A9D-4A40-A59B-3E296900738E}"/>
              </a:ext>
            </a:extLst>
          </p:cNvPr>
          <p:cNvSpPr>
            <a:spLocks noGrp="1"/>
          </p:cNvSpPr>
          <p:nvPr>
            <p:ph type="body" sz="quarter" idx="4294967295"/>
          </p:nvPr>
        </p:nvSpPr>
        <p:spPr>
          <a:xfrm>
            <a:off x="200051" y="5795158"/>
            <a:ext cx="4609454" cy="855024"/>
          </a:xfrm>
        </p:spPr>
        <p:txBody>
          <a:bodyPr vert="horz" lIns="91440" tIns="45720" rIns="91440" bIns="45720" rtlCol="0" anchor="t">
            <a:noAutofit/>
          </a:bodyPr>
          <a:lstStyle/>
          <a:p>
            <a:pPr marL="627063" indent="-627063">
              <a:buNone/>
            </a:pPr>
            <a:r>
              <a:rPr lang="es-ES" sz="1200" b="1" dirty="0">
                <a:solidFill>
                  <a:schemeClr val="bg1"/>
                </a:solidFill>
                <a:latin typeface="Stag Book"/>
                <a:cs typeface="Arial"/>
              </a:rPr>
              <a:t>Tema 13: </a:t>
            </a:r>
            <a:r>
              <a:rPr lang="es-ES" sz="1200" dirty="0">
                <a:solidFill>
                  <a:schemeClr val="bg1"/>
                </a:solidFill>
                <a:latin typeface="Stag Book"/>
                <a:cs typeface="Arial"/>
              </a:rPr>
              <a:t> </a:t>
            </a:r>
            <a:r>
              <a:rPr lang="es-PE" sz="1200" dirty="0">
                <a:solidFill>
                  <a:schemeClr val="bg1"/>
                </a:solidFill>
                <a:latin typeface="Stag Book"/>
                <a:cs typeface="Arial"/>
              </a:rPr>
              <a:t>Modelos de Negocio</a:t>
            </a:r>
          </a:p>
          <a:p>
            <a:pPr marL="626745" indent="-626745">
              <a:buNone/>
            </a:pPr>
            <a:r>
              <a:rPr lang="en-US" sz="1200" b="1" dirty="0">
                <a:solidFill>
                  <a:schemeClr val="bg1"/>
                </a:solidFill>
                <a:latin typeface="Arial"/>
                <a:cs typeface="Arial"/>
              </a:rPr>
              <a:t>Escuela de Ingeniería</a:t>
            </a:r>
            <a:endParaRPr lang="en-US" dirty="0"/>
          </a:p>
          <a:p>
            <a:pPr marL="0" indent="0">
              <a:buNone/>
            </a:pPr>
            <a:endParaRPr lang="es-PE" sz="1200" dirty="0">
              <a:solidFill>
                <a:schemeClr val="bg1"/>
              </a:solidFill>
            </a:endParaRPr>
          </a:p>
        </p:txBody>
      </p:sp>
    </p:spTree>
    <p:extLst>
      <p:ext uri="{BB962C8B-B14F-4D97-AF65-F5344CB8AC3E}">
        <p14:creationId xmlns:p14="http://schemas.microsoft.com/office/powerpoint/2010/main" val="42273637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7CE81091-A565-4699-B44E-9291549E79E5}"/>
              </a:ext>
            </a:extLst>
          </p:cNvPr>
          <p:cNvSpPr>
            <a:spLocks noGrp="1"/>
          </p:cNvSpPr>
          <p:nvPr>
            <p:ph type="body" sz="quarter" idx="14"/>
          </p:nvPr>
        </p:nvSpPr>
        <p:spPr>
          <a:xfrm>
            <a:off x="453969" y="1187179"/>
            <a:ext cx="6440317" cy="477331"/>
          </a:xfrm>
        </p:spPr>
        <p:txBody>
          <a:bodyPr>
            <a:normAutofit fontScale="92500"/>
          </a:bodyPr>
          <a:lstStyle/>
          <a:p>
            <a:r>
              <a:rPr lang="es-MX" dirty="0"/>
              <a:t>Beneficios del Producto mínimo viable</a:t>
            </a:r>
          </a:p>
        </p:txBody>
      </p:sp>
      <p:sp>
        <p:nvSpPr>
          <p:cNvPr id="3" name="Marcador de texto 2">
            <a:extLst>
              <a:ext uri="{FF2B5EF4-FFF2-40B4-BE49-F238E27FC236}">
                <a16:creationId xmlns:a16="http://schemas.microsoft.com/office/drawing/2014/main" id="{6825ABD8-E662-4DDB-8F6C-C0008C779CAA}"/>
              </a:ext>
            </a:extLst>
          </p:cNvPr>
          <p:cNvSpPr>
            <a:spLocks noGrp="1"/>
          </p:cNvSpPr>
          <p:nvPr>
            <p:ph type="body" sz="quarter" idx="16"/>
          </p:nvPr>
        </p:nvSpPr>
        <p:spPr>
          <a:xfrm>
            <a:off x="6069695" y="1782306"/>
            <a:ext cx="5492538" cy="4229592"/>
          </a:xfrm>
        </p:spPr>
        <p:txBody>
          <a:bodyPr anchor="ctr">
            <a:normAutofit/>
          </a:bodyPr>
          <a:lstStyle/>
          <a:p>
            <a:pPr algn="just">
              <a:lnSpc>
                <a:spcPct val="150000"/>
              </a:lnSpc>
            </a:pPr>
            <a:r>
              <a:rPr lang="es-MX" dirty="0"/>
              <a:t>Nos permite verificar la idea de negocio lo antes posible así mismo nos ayuda a:</a:t>
            </a:r>
          </a:p>
          <a:p>
            <a:pPr marL="285750" indent="-285750" algn="just">
              <a:lnSpc>
                <a:spcPct val="150000"/>
              </a:lnSpc>
              <a:buFont typeface="Arial" panose="020B0604020202020204" pitchFamily="34" charset="0"/>
              <a:buChar char="•"/>
            </a:pPr>
            <a:r>
              <a:rPr lang="es-MX" dirty="0"/>
              <a:t>Lanzar al mercado un producto o servicio que sea realmente necesario.</a:t>
            </a:r>
          </a:p>
          <a:p>
            <a:pPr marL="285750" indent="-285750" algn="just">
              <a:lnSpc>
                <a:spcPct val="150000"/>
              </a:lnSpc>
              <a:buFont typeface="Arial" panose="020B0604020202020204" pitchFamily="34" charset="0"/>
              <a:buChar char="•"/>
            </a:pPr>
            <a:r>
              <a:rPr lang="es-MX" dirty="0"/>
              <a:t>Crear algo por lo que haya gente que quiera pagar.</a:t>
            </a:r>
          </a:p>
          <a:p>
            <a:pPr marL="285750" indent="-285750" algn="just">
              <a:lnSpc>
                <a:spcPct val="150000"/>
              </a:lnSpc>
              <a:buFont typeface="Arial" panose="020B0604020202020204" pitchFamily="34" charset="0"/>
              <a:buChar char="•"/>
            </a:pPr>
            <a:r>
              <a:rPr lang="es-MX" dirty="0"/>
              <a:t>Invertir tu tiempo y dinero en algo que sabes que seguramente funcionará.</a:t>
            </a:r>
          </a:p>
          <a:p>
            <a:pPr marL="285750" indent="-285750" algn="just">
              <a:lnSpc>
                <a:spcPct val="150000"/>
              </a:lnSpc>
              <a:buFont typeface="Arial" panose="020B0604020202020204" pitchFamily="34" charset="0"/>
              <a:buChar char="•"/>
            </a:pPr>
            <a:r>
              <a:rPr lang="es-MX" dirty="0"/>
              <a:t>Aprender de los errores y ver los aciertos.</a:t>
            </a:r>
            <a:endParaRPr lang="es-PE" dirty="0"/>
          </a:p>
        </p:txBody>
      </p:sp>
      <p:sp>
        <p:nvSpPr>
          <p:cNvPr id="6" name="Marcador de texto 7">
            <a:extLst>
              <a:ext uri="{FF2B5EF4-FFF2-40B4-BE49-F238E27FC236}">
                <a16:creationId xmlns:a16="http://schemas.microsoft.com/office/drawing/2014/main" id="{AA96E974-0206-43EB-BB73-052A3FC8CEB6}"/>
              </a:ext>
            </a:extLst>
          </p:cNvPr>
          <p:cNvSpPr>
            <a:spLocks noGrp="1"/>
          </p:cNvSpPr>
          <p:nvPr>
            <p:ph type="body" sz="quarter" idx="26"/>
          </p:nvPr>
        </p:nvSpPr>
        <p:spPr>
          <a:xfrm>
            <a:off x="454025" y="355600"/>
            <a:ext cx="3751263" cy="290513"/>
          </a:xfrm>
        </p:spPr>
        <p:txBody>
          <a:bodyPr/>
          <a:lstStyle/>
          <a:p>
            <a:r>
              <a:rPr lang="es-PE" dirty="0"/>
              <a:t>Pensamiento Creativo para la innovación</a:t>
            </a:r>
            <a:endParaRPr lang="es-419" dirty="0"/>
          </a:p>
        </p:txBody>
      </p:sp>
      <p:pic>
        <p:nvPicPr>
          <p:cNvPr id="3074" name="Picture 2" descr="PRODUCTO MÍNIMO VIABLE O PMV: ¿QUÉ ES UN PRODUCTO MÍNIMO VIABLE?">
            <a:extLst>
              <a:ext uri="{FF2B5EF4-FFF2-40B4-BE49-F238E27FC236}">
                <a16:creationId xmlns:a16="http://schemas.microsoft.com/office/drawing/2014/main" id="{C244413D-F206-482D-8ABF-DABBE84765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1343" y="2001873"/>
            <a:ext cx="5334000" cy="4010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85615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Oval 19">
            <a:extLst>
              <a:ext uri="{FF2B5EF4-FFF2-40B4-BE49-F238E27FC236}">
                <a16:creationId xmlns:a16="http://schemas.microsoft.com/office/drawing/2014/main" id="{A9D68569-CD06-41C9-A76C-5BD0AB43A05B}"/>
              </a:ext>
            </a:extLst>
          </p:cNvPr>
          <p:cNvSpPr/>
          <p:nvPr/>
        </p:nvSpPr>
        <p:spPr>
          <a:xfrm>
            <a:off x="1087438" y="2573338"/>
            <a:ext cx="1712912" cy="1711325"/>
          </a:xfrm>
          <a:prstGeom prst="ellipse">
            <a:avLst/>
          </a:prstGeom>
          <a:solidFill>
            <a:srgbClr val="E38A7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3200" dirty="0">
              <a:solidFill>
                <a:schemeClr val="bg1">
                  <a:lumMod val="95000"/>
                </a:schemeClr>
              </a:solidFill>
            </a:endParaRPr>
          </a:p>
        </p:txBody>
      </p:sp>
      <p:cxnSp>
        <p:nvCxnSpPr>
          <p:cNvPr id="22" name="Straight Connector 21">
            <a:extLst>
              <a:ext uri="{FF2B5EF4-FFF2-40B4-BE49-F238E27FC236}">
                <a16:creationId xmlns:a16="http://schemas.microsoft.com/office/drawing/2014/main" id="{FB354350-D8C9-492F-810D-7FFDAEED24D5}"/>
              </a:ext>
            </a:extLst>
          </p:cNvPr>
          <p:cNvCxnSpPr>
            <a:cxnSpLocks/>
            <a:stCxn id="20" idx="6"/>
          </p:cNvCxnSpPr>
          <p:nvPr/>
        </p:nvCxnSpPr>
        <p:spPr>
          <a:xfrm>
            <a:off x="2800350" y="3429001"/>
            <a:ext cx="9391650" cy="0"/>
          </a:xfrm>
          <a:prstGeom prst="line">
            <a:avLst/>
          </a:prstGeom>
          <a:ln w="25400">
            <a:solidFill>
              <a:schemeClr val="tx1">
                <a:lumMod val="65000"/>
                <a:lumOff val="35000"/>
              </a:schemeClr>
            </a:solidFill>
            <a:headEnd type="oval"/>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52252780-B695-4D77-89FA-1F86BBFB494C}"/>
              </a:ext>
            </a:extLst>
          </p:cNvPr>
          <p:cNvSpPr/>
          <p:nvPr/>
        </p:nvSpPr>
        <p:spPr>
          <a:xfrm>
            <a:off x="1914518" y="4497388"/>
            <a:ext cx="138113" cy="138112"/>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4" name="TextBox 23">
            <a:extLst>
              <a:ext uri="{FF2B5EF4-FFF2-40B4-BE49-F238E27FC236}">
                <a16:creationId xmlns:a16="http://schemas.microsoft.com/office/drawing/2014/main" id="{12DD7419-5684-45C7-B149-4ABFCAA9A8DA}"/>
              </a:ext>
            </a:extLst>
          </p:cNvPr>
          <p:cNvSpPr txBox="1"/>
          <p:nvPr/>
        </p:nvSpPr>
        <p:spPr>
          <a:xfrm>
            <a:off x="2084380" y="4410710"/>
            <a:ext cx="3595369" cy="1815882"/>
          </a:xfrm>
          <a:prstGeom prst="rect">
            <a:avLst/>
          </a:prstGeom>
          <a:noFill/>
        </p:spPr>
        <p:txBody>
          <a:bodyPr wrap="square">
            <a:spAutoFit/>
          </a:bodyPr>
          <a:lstStyle/>
          <a:p>
            <a:pPr algn="just"/>
            <a:r>
              <a:rPr lang="es-PE" sz="1600" b="1" i="0" dirty="0">
                <a:effectLst/>
              </a:rPr>
              <a:t>Identifica tu cliente</a:t>
            </a:r>
            <a:endParaRPr lang="es-PE" sz="1600" b="0" i="0" dirty="0">
              <a:effectLst/>
            </a:endParaRPr>
          </a:p>
          <a:p>
            <a:pPr algn="just" eaLnBrk="1" fontAlgn="auto" hangingPunct="1">
              <a:spcBef>
                <a:spcPts val="0"/>
              </a:spcBef>
              <a:spcAft>
                <a:spcPts val="0"/>
              </a:spcAft>
              <a:defRPr/>
            </a:pPr>
            <a:r>
              <a:rPr lang="es-MX" sz="1600" dirty="0">
                <a:ea typeface="Open Sans" panose="020B0606030504020204" pitchFamily="34" charset="0"/>
                <a:cs typeface="Open Sans" panose="020B0606030504020204" pitchFamily="34" charset="0"/>
              </a:rPr>
              <a:t>El primer paso que debes seguir para desarrollar tu PMV es identificar cuál es tu target, cuál es el perfil de tu cliente potencial, de tu cliente ideal. Define sus rasgos demográficos, geográficos, qué buscan, etc.</a:t>
            </a:r>
            <a:endParaRPr lang="en-US" sz="1600" dirty="0">
              <a:ea typeface="Open Sans" panose="020B0606030504020204" pitchFamily="34" charset="0"/>
              <a:cs typeface="Open Sans" panose="020B0606030504020204" pitchFamily="34" charset="0"/>
            </a:endParaRPr>
          </a:p>
        </p:txBody>
      </p:sp>
      <p:sp>
        <p:nvSpPr>
          <p:cNvPr id="25" name="TextBox 24">
            <a:extLst>
              <a:ext uri="{FF2B5EF4-FFF2-40B4-BE49-F238E27FC236}">
                <a16:creationId xmlns:a16="http://schemas.microsoft.com/office/drawing/2014/main" id="{C4992D53-9E02-4D93-B7FA-93D905E21581}"/>
              </a:ext>
            </a:extLst>
          </p:cNvPr>
          <p:cNvSpPr txBox="1"/>
          <p:nvPr/>
        </p:nvSpPr>
        <p:spPr>
          <a:xfrm>
            <a:off x="1403343" y="4283393"/>
            <a:ext cx="404278" cy="553998"/>
          </a:xfrm>
          <a:prstGeom prst="rect">
            <a:avLst/>
          </a:prstGeom>
          <a:noFill/>
        </p:spPr>
        <p:txBody>
          <a:bodyPr wrap="none">
            <a:spAutoFit/>
          </a:bodyPr>
          <a:lstStyle/>
          <a:p>
            <a:pPr eaLnBrk="1" fontAlgn="auto" hangingPunct="1">
              <a:spcBef>
                <a:spcPts val="0"/>
              </a:spcBef>
              <a:spcAft>
                <a:spcPts val="0"/>
              </a:spcAft>
              <a:defRPr/>
            </a:pPr>
            <a:r>
              <a:rPr lang="en-US" sz="3000" b="1" dirty="0">
                <a:solidFill>
                  <a:srgbClr val="6E00ED"/>
                </a:solidFill>
                <a:latin typeface="Open Sans" panose="020B0606030504020204" pitchFamily="34" charset="0"/>
                <a:ea typeface="Open Sans" panose="020B0606030504020204" pitchFamily="34" charset="0"/>
                <a:cs typeface="Open Sans" panose="020B0606030504020204" pitchFamily="34" charset="0"/>
              </a:rPr>
              <a:t>1</a:t>
            </a:r>
          </a:p>
        </p:txBody>
      </p:sp>
      <p:sp>
        <p:nvSpPr>
          <p:cNvPr id="26" name="Oval 25">
            <a:extLst>
              <a:ext uri="{FF2B5EF4-FFF2-40B4-BE49-F238E27FC236}">
                <a16:creationId xmlns:a16="http://schemas.microsoft.com/office/drawing/2014/main" id="{EFA3470B-78AB-453D-840B-23C9E5A01B21}"/>
              </a:ext>
            </a:extLst>
          </p:cNvPr>
          <p:cNvSpPr/>
          <p:nvPr/>
        </p:nvSpPr>
        <p:spPr>
          <a:xfrm>
            <a:off x="4782679" y="1965913"/>
            <a:ext cx="138112" cy="138112"/>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7" name="TextBox 26">
            <a:extLst>
              <a:ext uri="{FF2B5EF4-FFF2-40B4-BE49-F238E27FC236}">
                <a16:creationId xmlns:a16="http://schemas.microsoft.com/office/drawing/2014/main" id="{139B24A5-CC5D-460C-99E8-DFD7046DB314}"/>
              </a:ext>
            </a:extLst>
          </p:cNvPr>
          <p:cNvSpPr txBox="1"/>
          <p:nvPr/>
        </p:nvSpPr>
        <p:spPr>
          <a:xfrm>
            <a:off x="4952541" y="1833515"/>
            <a:ext cx="3773441" cy="1323439"/>
          </a:xfrm>
          <a:prstGeom prst="rect">
            <a:avLst/>
          </a:prstGeom>
          <a:noFill/>
        </p:spPr>
        <p:txBody>
          <a:bodyPr wrap="square">
            <a:spAutoFit/>
          </a:bodyPr>
          <a:lstStyle/>
          <a:p>
            <a:pPr algn="just"/>
            <a:r>
              <a:rPr lang="es-PE" sz="1600" b="1" i="0" dirty="0">
                <a:effectLst/>
              </a:rPr>
              <a:t>Estudio de campo</a:t>
            </a:r>
            <a:endParaRPr lang="es-PE" sz="1600" b="0" i="0" dirty="0">
              <a:effectLst/>
            </a:endParaRPr>
          </a:p>
          <a:p>
            <a:pPr algn="just" eaLnBrk="1" fontAlgn="auto" hangingPunct="1">
              <a:spcBef>
                <a:spcPts val="0"/>
              </a:spcBef>
              <a:spcAft>
                <a:spcPts val="0"/>
              </a:spcAft>
              <a:defRPr/>
            </a:pPr>
            <a:r>
              <a:rPr lang="es-MX" sz="1600" dirty="0">
                <a:ea typeface="Open Sans" panose="020B0606030504020204" pitchFamily="34" charset="0"/>
                <a:cs typeface="Open Sans" panose="020B0606030504020204" pitchFamily="34" charset="0"/>
              </a:rPr>
              <a:t>Debes salir a la calle, comprobar en primera persona si el público al que quieres dirigirte se encuentra ahí realmente y no solo en tu imaginación.</a:t>
            </a:r>
            <a:endParaRPr lang="en-US" sz="1600" dirty="0">
              <a:ea typeface="Open Sans" panose="020B0606030504020204" pitchFamily="34" charset="0"/>
              <a:cs typeface="Open Sans" panose="020B0606030504020204" pitchFamily="34" charset="0"/>
            </a:endParaRPr>
          </a:p>
        </p:txBody>
      </p:sp>
      <p:sp>
        <p:nvSpPr>
          <p:cNvPr id="28" name="TextBox 27">
            <a:extLst>
              <a:ext uri="{FF2B5EF4-FFF2-40B4-BE49-F238E27FC236}">
                <a16:creationId xmlns:a16="http://schemas.microsoft.com/office/drawing/2014/main" id="{BD322BCD-904F-4760-8E05-E9F4D28FFB3D}"/>
              </a:ext>
            </a:extLst>
          </p:cNvPr>
          <p:cNvSpPr txBox="1"/>
          <p:nvPr/>
        </p:nvSpPr>
        <p:spPr>
          <a:xfrm>
            <a:off x="4271504" y="1911938"/>
            <a:ext cx="404278" cy="553998"/>
          </a:xfrm>
          <a:prstGeom prst="rect">
            <a:avLst/>
          </a:prstGeom>
          <a:noFill/>
        </p:spPr>
        <p:txBody>
          <a:bodyPr wrap="none">
            <a:spAutoFit/>
          </a:bodyPr>
          <a:lstStyle/>
          <a:p>
            <a:pPr eaLnBrk="1" fontAlgn="auto" hangingPunct="1">
              <a:spcBef>
                <a:spcPts val="0"/>
              </a:spcBef>
              <a:spcAft>
                <a:spcPts val="0"/>
              </a:spcAft>
              <a:defRPr/>
            </a:pPr>
            <a:r>
              <a:rPr lang="en-US" sz="3000" b="1" dirty="0">
                <a:solidFill>
                  <a:srgbClr val="6E00ED"/>
                </a:solidFill>
                <a:latin typeface="Open Sans" panose="020B0606030504020204" pitchFamily="34" charset="0"/>
                <a:ea typeface="Open Sans" panose="020B0606030504020204" pitchFamily="34" charset="0"/>
                <a:cs typeface="Open Sans" panose="020B0606030504020204" pitchFamily="34" charset="0"/>
              </a:rPr>
              <a:t>2</a:t>
            </a:r>
          </a:p>
        </p:txBody>
      </p:sp>
      <p:cxnSp>
        <p:nvCxnSpPr>
          <p:cNvPr id="29" name="Straight Connector 28">
            <a:extLst>
              <a:ext uri="{FF2B5EF4-FFF2-40B4-BE49-F238E27FC236}">
                <a16:creationId xmlns:a16="http://schemas.microsoft.com/office/drawing/2014/main" id="{3379E447-E691-4F27-B38B-EA6D73307791}"/>
              </a:ext>
            </a:extLst>
          </p:cNvPr>
          <p:cNvCxnSpPr/>
          <p:nvPr/>
        </p:nvCxnSpPr>
        <p:spPr>
          <a:xfrm>
            <a:off x="3990924" y="3514725"/>
            <a:ext cx="0" cy="731838"/>
          </a:xfrm>
          <a:prstGeom prst="line">
            <a:avLst/>
          </a:prstGeom>
          <a:ln w="12700">
            <a:solidFill>
              <a:schemeClr val="tx1">
                <a:lumMod val="65000"/>
                <a:lumOff val="3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BE40F90-CC98-4143-A515-52CB514CA0D6}"/>
              </a:ext>
            </a:extLst>
          </p:cNvPr>
          <p:cNvCxnSpPr>
            <a:cxnSpLocks/>
          </p:cNvCxnSpPr>
          <p:nvPr/>
        </p:nvCxnSpPr>
        <p:spPr>
          <a:xfrm>
            <a:off x="4850941" y="2250075"/>
            <a:ext cx="0" cy="1070974"/>
          </a:xfrm>
          <a:prstGeom prst="line">
            <a:avLst/>
          </a:prstGeom>
          <a:ln w="12700">
            <a:solidFill>
              <a:schemeClr val="tx1">
                <a:lumMod val="65000"/>
                <a:lumOff val="3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3" name="Marcador de texto 2">
            <a:extLst>
              <a:ext uri="{FF2B5EF4-FFF2-40B4-BE49-F238E27FC236}">
                <a16:creationId xmlns:a16="http://schemas.microsoft.com/office/drawing/2014/main" id="{5372697C-8747-4A8A-9E54-42398F02E631}"/>
              </a:ext>
            </a:extLst>
          </p:cNvPr>
          <p:cNvSpPr>
            <a:spLocks noGrp="1"/>
          </p:cNvSpPr>
          <p:nvPr>
            <p:ph type="body" sz="quarter" idx="26"/>
          </p:nvPr>
        </p:nvSpPr>
        <p:spPr/>
        <p:txBody>
          <a:bodyPr/>
          <a:lstStyle/>
          <a:p>
            <a:r>
              <a:rPr lang="es-PE" dirty="0"/>
              <a:t>Pensamiento Creativo para la innovación</a:t>
            </a:r>
            <a:endParaRPr lang="es-419" dirty="0"/>
          </a:p>
          <a:p>
            <a:endParaRPr lang="es-PE" dirty="0"/>
          </a:p>
        </p:txBody>
      </p:sp>
      <p:sp>
        <p:nvSpPr>
          <p:cNvPr id="15" name="Marcador de texto 1">
            <a:extLst>
              <a:ext uri="{FF2B5EF4-FFF2-40B4-BE49-F238E27FC236}">
                <a16:creationId xmlns:a16="http://schemas.microsoft.com/office/drawing/2014/main" id="{62448761-0386-41D3-836D-7FCD88EF88A3}"/>
              </a:ext>
            </a:extLst>
          </p:cNvPr>
          <p:cNvSpPr>
            <a:spLocks noGrp="1"/>
          </p:cNvSpPr>
          <p:nvPr>
            <p:ph type="body" sz="quarter" idx="14"/>
          </p:nvPr>
        </p:nvSpPr>
        <p:spPr>
          <a:xfrm>
            <a:off x="454025" y="1187450"/>
            <a:ext cx="5476875" cy="477838"/>
          </a:xfrm>
        </p:spPr>
        <p:txBody>
          <a:bodyPr>
            <a:normAutofit/>
          </a:bodyPr>
          <a:lstStyle/>
          <a:p>
            <a:r>
              <a:rPr lang="es-MX" dirty="0"/>
              <a:t>Pasos para desarrollar tu PMV</a:t>
            </a:r>
          </a:p>
        </p:txBody>
      </p:sp>
      <p:pic>
        <p:nvPicPr>
          <p:cNvPr id="8" name="Imagen 7" descr="Icono&#10;&#10;Descripción generada automáticamente">
            <a:extLst>
              <a:ext uri="{FF2B5EF4-FFF2-40B4-BE49-F238E27FC236}">
                <a16:creationId xmlns:a16="http://schemas.microsoft.com/office/drawing/2014/main" id="{9F8079A3-D61C-4602-9FA8-B81C3473C1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8719" y="2649424"/>
            <a:ext cx="1343251" cy="1343251"/>
          </a:xfrm>
          <a:prstGeom prst="rect">
            <a:avLst/>
          </a:prstGeom>
        </p:spPr>
      </p:pic>
      <p:pic>
        <p:nvPicPr>
          <p:cNvPr id="10" name="Imagen 9" descr="Icono&#10;&#10;Descripción generada automáticamente">
            <a:extLst>
              <a:ext uri="{FF2B5EF4-FFF2-40B4-BE49-F238E27FC236}">
                <a16:creationId xmlns:a16="http://schemas.microsoft.com/office/drawing/2014/main" id="{3DE5A14C-268C-412F-9B0A-5B945FDF63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22946" y="1967319"/>
            <a:ext cx="920894" cy="920894"/>
          </a:xfrm>
          <a:prstGeom prst="rect">
            <a:avLst/>
          </a:prstGeom>
        </p:spPr>
      </p:pic>
      <p:sp>
        <p:nvSpPr>
          <p:cNvPr id="31" name="Oval 8">
            <a:extLst>
              <a:ext uri="{FF2B5EF4-FFF2-40B4-BE49-F238E27FC236}">
                <a16:creationId xmlns:a16="http://schemas.microsoft.com/office/drawing/2014/main" id="{257BD67F-8921-4BA9-8B76-3E64507A93B2}"/>
              </a:ext>
            </a:extLst>
          </p:cNvPr>
          <p:cNvSpPr/>
          <p:nvPr/>
        </p:nvSpPr>
        <p:spPr>
          <a:xfrm>
            <a:off x="6598860" y="4535895"/>
            <a:ext cx="138113" cy="138112"/>
          </a:xfrm>
          <a:prstGeom prst="ellipse">
            <a:avLst/>
          </a:prstGeom>
          <a:noFill/>
          <a:ln w="25400">
            <a:solidFill>
              <a:srgbClr val="6E00ED"/>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2" name="TextBox 9">
            <a:extLst>
              <a:ext uri="{FF2B5EF4-FFF2-40B4-BE49-F238E27FC236}">
                <a16:creationId xmlns:a16="http://schemas.microsoft.com/office/drawing/2014/main" id="{DA303024-F5F2-4675-8D09-9FC6FC290589}"/>
              </a:ext>
            </a:extLst>
          </p:cNvPr>
          <p:cNvSpPr txBox="1"/>
          <p:nvPr/>
        </p:nvSpPr>
        <p:spPr>
          <a:xfrm>
            <a:off x="6768723" y="4392067"/>
            <a:ext cx="3915539" cy="1815882"/>
          </a:xfrm>
          <a:prstGeom prst="rect">
            <a:avLst/>
          </a:prstGeom>
          <a:noFill/>
        </p:spPr>
        <p:txBody>
          <a:bodyPr wrap="square">
            <a:spAutoFit/>
          </a:bodyPr>
          <a:lstStyle/>
          <a:p>
            <a:pPr algn="just" eaLnBrk="1" fontAlgn="auto" hangingPunct="1">
              <a:spcBef>
                <a:spcPts val="0"/>
              </a:spcBef>
              <a:spcAft>
                <a:spcPts val="0"/>
              </a:spcAft>
              <a:defRPr/>
            </a:pPr>
            <a:r>
              <a:rPr lang="es-MX" sz="1600" b="1" dirty="0">
                <a:ea typeface="Open Sans" panose="020B0606030504020204" pitchFamily="34" charset="0"/>
                <a:cs typeface="Open Sans" panose="020B0606030504020204" pitchFamily="34" charset="0"/>
              </a:rPr>
              <a:t>Identifica a tu competencia</a:t>
            </a:r>
          </a:p>
          <a:p>
            <a:pPr algn="just" eaLnBrk="1" fontAlgn="auto" hangingPunct="1">
              <a:spcBef>
                <a:spcPts val="0"/>
              </a:spcBef>
              <a:spcAft>
                <a:spcPts val="0"/>
              </a:spcAft>
              <a:defRPr/>
            </a:pPr>
            <a:r>
              <a:rPr lang="es-MX" sz="1600" dirty="0">
                <a:ea typeface="Open Sans" panose="020B0606030504020204" pitchFamily="34" charset="0"/>
                <a:cs typeface="Open Sans" panose="020B0606030504020204" pitchFamily="34" charset="0"/>
              </a:rPr>
              <a:t>Sal de tu oficina y prueba tú mismo los productos y servicios de la competencia, tanto de tus competidores directos como de posibles productos sustitutivos. Comprueba sus precios, su propuesta de valor, sus canales, etc.</a:t>
            </a:r>
            <a:endParaRPr lang="en-US" sz="1600" dirty="0">
              <a:ea typeface="Open Sans" panose="020B0606030504020204" pitchFamily="34" charset="0"/>
              <a:cs typeface="Open Sans" panose="020B0606030504020204" pitchFamily="34" charset="0"/>
            </a:endParaRPr>
          </a:p>
        </p:txBody>
      </p:sp>
      <p:cxnSp>
        <p:nvCxnSpPr>
          <p:cNvPr id="33" name="Straight Connector 12">
            <a:extLst>
              <a:ext uri="{FF2B5EF4-FFF2-40B4-BE49-F238E27FC236}">
                <a16:creationId xmlns:a16="http://schemas.microsoft.com/office/drawing/2014/main" id="{4591021B-1A5D-4BE1-8933-1E74314C57FD}"/>
              </a:ext>
            </a:extLst>
          </p:cNvPr>
          <p:cNvCxnSpPr>
            <a:cxnSpLocks/>
          </p:cNvCxnSpPr>
          <p:nvPr/>
        </p:nvCxnSpPr>
        <p:spPr>
          <a:xfrm>
            <a:off x="6768723" y="3489831"/>
            <a:ext cx="0" cy="793562"/>
          </a:xfrm>
          <a:prstGeom prst="line">
            <a:avLst/>
          </a:prstGeom>
          <a:ln w="12700">
            <a:solidFill>
              <a:schemeClr val="tx1">
                <a:lumMod val="65000"/>
                <a:lumOff val="3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34" name="TextBox 27">
            <a:extLst>
              <a:ext uri="{FF2B5EF4-FFF2-40B4-BE49-F238E27FC236}">
                <a16:creationId xmlns:a16="http://schemas.microsoft.com/office/drawing/2014/main" id="{C8933408-C43B-4200-AD87-36815116A950}"/>
              </a:ext>
            </a:extLst>
          </p:cNvPr>
          <p:cNvSpPr txBox="1"/>
          <p:nvPr/>
        </p:nvSpPr>
        <p:spPr>
          <a:xfrm>
            <a:off x="6178707" y="4397008"/>
            <a:ext cx="404278" cy="553998"/>
          </a:xfrm>
          <a:prstGeom prst="rect">
            <a:avLst/>
          </a:prstGeom>
          <a:noFill/>
        </p:spPr>
        <p:txBody>
          <a:bodyPr wrap="none">
            <a:spAutoFit/>
          </a:bodyPr>
          <a:lstStyle/>
          <a:p>
            <a:pPr eaLnBrk="1" fontAlgn="auto" hangingPunct="1">
              <a:spcBef>
                <a:spcPts val="0"/>
              </a:spcBef>
              <a:spcAft>
                <a:spcPts val="0"/>
              </a:spcAft>
              <a:defRPr/>
            </a:pPr>
            <a:r>
              <a:rPr lang="en-US" sz="3000" b="1" dirty="0">
                <a:solidFill>
                  <a:srgbClr val="6E00ED"/>
                </a:solidFill>
                <a:latin typeface="Open Sans" panose="020B0606030504020204" pitchFamily="34" charset="0"/>
                <a:ea typeface="Open Sans" panose="020B0606030504020204" pitchFamily="34" charset="0"/>
                <a:cs typeface="Open Sans" panose="020B0606030504020204" pitchFamily="34" charset="0"/>
              </a:rPr>
              <a:t>3</a:t>
            </a:r>
          </a:p>
        </p:txBody>
      </p:sp>
      <p:pic>
        <p:nvPicPr>
          <p:cNvPr id="35" name="Imagen 34" descr="Logotipo&#10;&#10;Descripción generada automáticamente con confianza baja">
            <a:extLst>
              <a:ext uri="{FF2B5EF4-FFF2-40B4-BE49-F238E27FC236}">
                <a16:creationId xmlns:a16="http://schemas.microsoft.com/office/drawing/2014/main" id="{F370553D-9E96-4380-95A3-2D3934DB2C2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14771" y="3971307"/>
            <a:ext cx="592849" cy="592849"/>
          </a:xfrm>
          <a:prstGeom prst="rect">
            <a:avLst/>
          </a:prstGeom>
        </p:spPr>
      </p:pic>
    </p:spTree>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353C1140-F52E-4316-8C6D-48A129505215}"/>
              </a:ext>
            </a:extLst>
          </p:cNvPr>
          <p:cNvCxnSpPr>
            <a:cxnSpLocks/>
          </p:cNvCxnSpPr>
          <p:nvPr/>
        </p:nvCxnSpPr>
        <p:spPr>
          <a:xfrm>
            <a:off x="-15875" y="3429000"/>
            <a:ext cx="9956709" cy="0"/>
          </a:xfrm>
          <a:prstGeom prst="line">
            <a:avLst/>
          </a:prstGeom>
          <a:ln w="25400">
            <a:solidFill>
              <a:schemeClr val="tx1">
                <a:lumMod val="65000"/>
                <a:lumOff val="35000"/>
              </a:schemeClr>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E4F6D15B-61C2-43CD-9582-0B4B97BD517C}"/>
              </a:ext>
            </a:extLst>
          </p:cNvPr>
          <p:cNvSpPr/>
          <p:nvPr/>
        </p:nvSpPr>
        <p:spPr>
          <a:xfrm>
            <a:off x="827360" y="1941787"/>
            <a:ext cx="138112" cy="138112"/>
          </a:xfrm>
          <a:prstGeom prst="ellipse">
            <a:avLst/>
          </a:prstGeom>
          <a:noFill/>
          <a:ln w="25400">
            <a:solidFill>
              <a:srgbClr val="6E00ED"/>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5" name="TextBox 14">
            <a:extLst>
              <a:ext uri="{FF2B5EF4-FFF2-40B4-BE49-F238E27FC236}">
                <a16:creationId xmlns:a16="http://schemas.microsoft.com/office/drawing/2014/main" id="{C83A9CC2-3500-408E-A422-54381C13AE1D}"/>
              </a:ext>
            </a:extLst>
          </p:cNvPr>
          <p:cNvSpPr txBox="1"/>
          <p:nvPr/>
        </p:nvSpPr>
        <p:spPr>
          <a:xfrm>
            <a:off x="998809" y="1863273"/>
            <a:ext cx="2809875" cy="1323439"/>
          </a:xfrm>
          <a:prstGeom prst="rect">
            <a:avLst/>
          </a:prstGeom>
          <a:noFill/>
        </p:spPr>
        <p:txBody>
          <a:bodyPr wrap="square">
            <a:spAutoFit/>
          </a:bodyPr>
          <a:lstStyle/>
          <a:p>
            <a:pPr algn="just"/>
            <a:r>
              <a:rPr lang="es-MX" sz="1600" b="1" i="0" dirty="0">
                <a:solidFill>
                  <a:srgbClr val="0F161A"/>
                </a:solidFill>
                <a:effectLst/>
                <a:cs typeface="Arial" panose="020B0604020202020204" pitchFamily="34" charset="0"/>
              </a:rPr>
              <a:t>Construye tu Producto Mínimo Viable</a:t>
            </a:r>
            <a:endParaRPr lang="es-MX" sz="1600" b="0" i="0" dirty="0">
              <a:solidFill>
                <a:srgbClr val="0F161A"/>
              </a:solidFill>
              <a:effectLst/>
              <a:cs typeface="Arial" panose="020B0604020202020204" pitchFamily="34" charset="0"/>
            </a:endParaRPr>
          </a:p>
          <a:p>
            <a:pPr algn="just"/>
            <a:r>
              <a:rPr lang="es-MX" sz="1600" b="0" i="0" dirty="0">
                <a:solidFill>
                  <a:srgbClr val="212529"/>
                </a:solidFill>
                <a:effectLst/>
                <a:cs typeface="Arial" panose="020B0604020202020204" pitchFamily="34" charset="0"/>
              </a:rPr>
              <a:t>Partiendo de los datos que has obtenido crea tu primera versión del producto.</a:t>
            </a:r>
          </a:p>
        </p:txBody>
      </p:sp>
      <p:cxnSp>
        <p:nvCxnSpPr>
          <p:cNvPr id="17" name="Straight Connector 16">
            <a:extLst>
              <a:ext uri="{FF2B5EF4-FFF2-40B4-BE49-F238E27FC236}">
                <a16:creationId xmlns:a16="http://schemas.microsoft.com/office/drawing/2014/main" id="{E1FF79D5-7160-4487-A78E-98DE495C42E0}"/>
              </a:ext>
            </a:extLst>
          </p:cNvPr>
          <p:cNvCxnSpPr>
            <a:cxnSpLocks/>
          </p:cNvCxnSpPr>
          <p:nvPr/>
        </p:nvCxnSpPr>
        <p:spPr>
          <a:xfrm>
            <a:off x="905147" y="2259874"/>
            <a:ext cx="0" cy="1169126"/>
          </a:xfrm>
          <a:prstGeom prst="line">
            <a:avLst/>
          </a:prstGeom>
          <a:ln w="12700">
            <a:solidFill>
              <a:schemeClr val="tx1">
                <a:lumMod val="65000"/>
                <a:lumOff val="3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D6E4946C-B8BA-433C-A8B0-BA29F378C57A}"/>
              </a:ext>
            </a:extLst>
          </p:cNvPr>
          <p:cNvSpPr/>
          <p:nvPr/>
        </p:nvSpPr>
        <p:spPr>
          <a:xfrm>
            <a:off x="10256157" y="2573338"/>
            <a:ext cx="1712913" cy="1711325"/>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3200">
              <a:solidFill>
                <a:schemeClr val="bg1">
                  <a:lumMod val="95000"/>
                </a:schemeClr>
              </a:solidFill>
            </a:endParaRPr>
          </a:p>
        </p:txBody>
      </p:sp>
      <p:sp>
        <p:nvSpPr>
          <p:cNvPr id="3" name="Marcador de texto 2">
            <a:extLst>
              <a:ext uri="{FF2B5EF4-FFF2-40B4-BE49-F238E27FC236}">
                <a16:creationId xmlns:a16="http://schemas.microsoft.com/office/drawing/2014/main" id="{F8D6AA06-8B69-4F72-B49B-5BE1319522CD}"/>
              </a:ext>
            </a:extLst>
          </p:cNvPr>
          <p:cNvSpPr>
            <a:spLocks noGrp="1"/>
          </p:cNvSpPr>
          <p:nvPr>
            <p:ph type="body" sz="quarter" idx="26"/>
          </p:nvPr>
        </p:nvSpPr>
        <p:spPr/>
        <p:txBody>
          <a:bodyPr/>
          <a:lstStyle/>
          <a:p>
            <a:endParaRPr lang="es-PE"/>
          </a:p>
        </p:txBody>
      </p:sp>
      <p:sp>
        <p:nvSpPr>
          <p:cNvPr id="26" name="TextBox 27">
            <a:extLst>
              <a:ext uri="{FF2B5EF4-FFF2-40B4-BE49-F238E27FC236}">
                <a16:creationId xmlns:a16="http://schemas.microsoft.com/office/drawing/2014/main" id="{02ED3DF9-3D63-422E-9C5C-1AA5A05A272C}"/>
              </a:ext>
            </a:extLst>
          </p:cNvPr>
          <p:cNvSpPr txBox="1"/>
          <p:nvPr/>
        </p:nvSpPr>
        <p:spPr>
          <a:xfrm>
            <a:off x="321482" y="1802900"/>
            <a:ext cx="404278" cy="553998"/>
          </a:xfrm>
          <a:prstGeom prst="rect">
            <a:avLst/>
          </a:prstGeom>
          <a:noFill/>
        </p:spPr>
        <p:txBody>
          <a:bodyPr wrap="none">
            <a:spAutoFit/>
          </a:bodyPr>
          <a:lstStyle/>
          <a:p>
            <a:pPr eaLnBrk="1" fontAlgn="auto" hangingPunct="1">
              <a:spcBef>
                <a:spcPts val="0"/>
              </a:spcBef>
              <a:spcAft>
                <a:spcPts val="0"/>
              </a:spcAft>
              <a:defRPr/>
            </a:pPr>
            <a:r>
              <a:rPr lang="en-US" sz="3000" b="1" dirty="0">
                <a:solidFill>
                  <a:srgbClr val="6E00ED"/>
                </a:solidFill>
                <a:latin typeface="Open Sans" panose="020B0606030504020204" pitchFamily="34" charset="0"/>
                <a:ea typeface="Open Sans" panose="020B0606030504020204" pitchFamily="34" charset="0"/>
                <a:cs typeface="Open Sans" panose="020B0606030504020204" pitchFamily="34" charset="0"/>
              </a:rPr>
              <a:t>4</a:t>
            </a:r>
          </a:p>
        </p:txBody>
      </p:sp>
      <p:pic>
        <p:nvPicPr>
          <p:cNvPr id="30" name="Imagen 29" descr="Icono&#10;&#10;Descripción generada automáticamente">
            <a:extLst>
              <a:ext uri="{FF2B5EF4-FFF2-40B4-BE49-F238E27FC236}">
                <a16:creationId xmlns:a16="http://schemas.microsoft.com/office/drawing/2014/main" id="{97128467-2D3B-4CBD-815D-8CC221749B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147" y="3671288"/>
            <a:ext cx="1080000" cy="1080000"/>
          </a:xfrm>
          <a:prstGeom prst="rect">
            <a:avLst/>
          </a:prstGeom>
        </p:spPr>
      </p:pic>
      <p:sp>
        <p:nvSpPr>
          <p:cNvPr id="33" name="Oval 16">
            <a:extLst>
              <a:ext uri="{FF2B5EF4-FFF2-40B4-BE49-F238E27FC236}">
                <a16:creationId xmlns:a16="http://schemas.microsoft.com/office/drawing/2014/main" id="{09906FA0-E560-47CB-B267-E32A91B1A901}"/>
              </a:ext>
            </a:extLst>
          </p:cNvPr>
          <p:cNvSpPr/>
          <p:nvPr/>
        </p:nvSpPr>
        <p:spPr>
          <a:xfrm>
            <a:off x="4145120" y="4709191"/>
            <a:ext cx="138112" cy="138113"/>
          </a:xfrm>
          <a:prstGeom prst="ellipse">
            <a:avLst/>
          </a:prstGeom>
          <a:noFill/>
          <a:ln w="25400">
            <a:solidFill>
              <a:srgbClr val="6E00ED"/>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4" name="TextBox 17">
            <a:extLst>
              <a:ext uri="{FF2B5EF4-FFF2-40B4-BE49-F238E27FC236}">
                <a16:creationId xmlns:a16="http://schemas.microsoft.com/office/drawing/2014/main" id="{4817A3B2-0EB1-446A-919A-2CF29A9C46DB}"/>
              </a:ext>
            </a:extLst>
          </p:cNvPr>
          <p:cNvSpPr txBox="1"/>
          <p:nvPr/>
        </p:nvSpPr>
        <p:spPr>
          <a:xfrm>
            <a:off x="4321068" y="4572000"/>
            <a:ext cx="4313481" cy="1461939"/>
          </a:xfrm>
          <a:prstGeom prst="rect">
            <a:avLst/>
          </a:prstGeom>
          <a:noFill/>
        </p:spPr>
        <p:txBody>
          <a:bodyPr wrap="square">
            <a:spAutoFit/>
          </a:bodyPr>
          <a:lstStyle/>
          <a:p>
            <a:pPr algn="just" eaLnBrk="1" fontAlgn="auto" hangingPunct="1">
              <a:spcBef>
                <a:spcPts val="0"/>
              </a:spcBef>
              <a:spcAft>
                <a:spcPts val="0"/>
              </a:spcAft>
              <a:defRPr/>
            </a:pPr>
            <a:r>
              <a:rPr lang="en-US" sz="1600" b="1" dirty="0" err="1">
                <a:ea typeface="Open Sans" panose="020B0606030504020204" pitchFamily="34" charset="0"/>
                <a:cs typeface="Open Sans" panose="020B0606030504020204" pitchFamily="34" charset="0"/>
              </a:rPr>
              <a:t>Regresa</a:t>
            </a:r>
            <a:r>
              <a:rPr lang="en-US" sz="1600" b="1" dirty="0">
                <a:ea typeface="Open Sans" panose="020B0606030504020204" pitchFamily="34" charset="0"/>
                <a:cs typeface="Open Sans" panose="020B0606030504020204" pitchFamily="34" charset="0"/>
              </a:rPr>
              <a:t> a </a:t>
            </a:r>
            <a:r>
              <a:rPr lang="en-US" sz="1600" b="1" dirty="0" err="1">
                <a:ea typeface="Open Sans" panose="020B0606030504020204" pitchFamily="34" charset="0"/>
                <a:cs typeface="Open Sans" panose="020B0606030504020204" pitchFamily="34" charset="0"/>
              </a:rPr>
              <a:t>tus</a:t>
            </a:r>
            <a:r>
              <a:rPr lang="en-US" sz="1600" b="1" dirty="0">
                <a:ea typeface="Open Sans" panose="020B0606030504020204" pitchFamily="34" charset="0"/>
                <a:cs typeface="Open Sans" panose="020B0606030504020204" pitchFamily="34" charset="0"/>
              </a:rPr>
              <a:t> </a:t>
            </a:r>
            <a:r>
              <a:rPr lang="en-US" sz="1600" b="1" dirty="0" err="1">
                <a:ea typeface="Open Sans" panose="020B0606030504020204" pitchFamily="34" charset="0"/>
                <a:cs typeface="Open Sans" panose="020B0606030504020204" pitchFamily="34" charset="0"/>
              </a:rPr>
              <a:t>clientes</a:t>
            </a:r>
            <a:endParaRPr lang="en-US" sz="1600" dirty="0">
              <a:ea typeface="Open Sans" panose="020B0606030504020204" pitchFamily="34" charset="0"/>
              <a:cs typeface="Open Sans" panose="020B0606030504020204" pitchFamily="34" charset="0"/>
            </a:endParaRPr>
          </a:p>
          <a:p>
            <a:pPr algn="just" eaLnBrk="1" fontAlgn="auto" hangingPunct="1">
              <a:spcBef>
                <a:spcPts val="0"/>
              </a:spcBef>
              <a:spcAft>
                <a:spcPts val="0"/>
              </a:spcAft>
              <a:defRPr/>
            </a:pPr>
            <a:endParaRPr lang="es-MX" sz="900" dirty="0">
              <a:ea typeface="Open Sans" panose="020B0606030504020204" pitchFamily="34" charset="0"/>
              <a:cs typeface="Open Sans" panose="020B0606030504020204" pitchFamily="34" charset="0"/>
            </a:endParaRPr>
          </a:p>
          <a:p>
            <a:pPr algn="just" eaLnBrk="1" fontAlgn="auto" hangingPunct="1">
              <a:spcBef>
                <a:spcPts val="0"/>
              </a:spcBef>
              <a:spcAft>
                <a:spcPts val="0"/>
              </a:spcAft>
              <a:defRPr/>
            </a:pPr>
            <a:r>
              <a:rPr lang="es-MX" sz="1600" dirty="0">
                <a:ea typeface="Open Sans" panose="020B0606030504020204" pitchFamily="34" charset="0"/>
                <a:cs typeface="Open Sans" panose="020B0606030504020204" pitchFamily="34" charset="0"/>
              </a:rPr>
              <a:t>Con tu propuesta en las manos, regresa a tus clientes y pregúntales si estarían dispuestos a pagar cierta cantidad por aquello que tú ofreces con tu PMV.</a:t>
            </a:r>
            <a:endParaRPr lang="en-US" sz="1600" dirty="0">
              <a:ea typeface="Open Sans" panose="020B0606030504020204" pitchFamily="34" charset="0"/>
              <a:cs typeface="Open Sans" panose="020B0606030504020204" pitchFamily="34" charset="0"/>
            </a:endParaRPr>
          </a:p>
        </p:txBody>
      </p:sp>
      <p:sp>
        <p:nvSpPr>
          <p:cNvPr id="35" name="TextBox 27">
            <a:extLst>
              <a:ext uri="{FF2B5EF4-FFF2-40B4-BE49-F238E27FC236}">
                <a16:creationId xmlns:a16="http://schemas.microsoft.com/office/drawing/2014/main" id="{232B1FE7-6BDF-4781-AA46-5B80FF980EA7}"/>
              </a:ext>
            </a:extLst>
          </p:cNvPr>
          <p:cNvSpPr txBox="1"/>
          <p:nvPr/>
        </p:nvSpPr>
        <p:spPr>
          <a:xfrm>
            <a:off x="3682740" y="4589748"/>
            <a:ext cx="404278" cy="553998"/>
          </a:xfrm>
          <a:prstGeom prst="rect">
            <a:avLst/>
          </a:prstGeom>
          <a:noFill/>
        </p:spPr>
        <p:txBody>
          <a:bodyPr wrap="none">
            <a:spAutoFit/>
          </a:bodyPr>
          <a:lstStyle/>
          <a:p>
            <a:pPr eaLnBrk="1" fontAlgn="auto" hangingPunct="1">
              <a:spcBef>
                <a:spcPts val="0"/>
              </a:spcBef>
              <a:spcAft>
                <a:spcPts val="0"/>
              </a:spcAft>
              <a:defRPr/>
            </a:pPr>
            <a:r>
              <a:rPr lang="en-US" sz="3000" b="1" dirty="0">
                <a:solidFill>
                  <a:srgbClr val="6E00ED"/>
                </a:solidFill>
                <a:latin typeface="Open Sans" panose="020B0606030504020204" pitchFamily="34" charset="0"/>
                <a:ea typeface="Open Sans" panose="020B0606030504020204" pitchFamily="34" charset="0"/>
                <a:cs typeface="Open Sans" panose="020B0606030504020204" pitchFamily="34" charset="0"/>
              </a:rPr>
              <a:t>5</a:t>
            </a:r>
          </a:p>
        </p:txBody>
      </p:sp>
      <p:pic>
        <p:nvPicPr>
          <p:cNvPr id="36" name="Imagen 35" descr="Icono&#10;&#10;Descripción generada automáticamente">
            <a:extLst>
              <a:ext uri="{FF2B5EF4-FFF2-40B4-BE49-F238E27FC236}">
                <a16:creationId xmlns:a16="http://schemas.microsoft.com/office/drawing/2014/main" id="{FE2D7580-8A50-4689-A3C1-C29DB92682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8530" y="2106712"/>
            <a:ext cx="1080000" cy="1080000"/>
          </a:xfrm>
          <a:prstGeom prst="rect">
            <a:avLst/>
          </a:prstGeom>
        </p:spPr>
      </p:pic>
      <p:cxnSp>
        <p:nvCxnSpPr>
          <p:cNvPr id="37" name="Straight Connector 16">
            <a:extLst>
              <a:ext uri="{FF2B5EF4-FFF2-40B4-BE49-F238E27FC236}">
                <a16:creationId xmlns:a16="http://schemas.microsoft.com/office/drawing/2014/main" id="{650CEEBF-CD5B-4284-874A-5168C72609B7}"/>
              </a:ext>
            </a:extLst>
          </p:cNvPr>
          <p:cNvCxnSpPr>
            <a:cxnSpLocks/>
          </p:cNvCxnSpPr>
          <p:nvPr/>
        </p:nvCxnSpPr>
        <p:spPr>
          <a:xfrm>
            <a:off x="4204989" y="3429000"/>
            <a:ext cx="0" cy="1072103"/>
          </a:xfrm>
          <a:prstGeom prst="line">
            <a:avLst/>
          </a:prstGeom>
          <a:ln w="12700">
            <a:solidFill>
              <a:schemeClr val="tx1">
                <a:lumMod val="65000"/>
                <a:lumOff val="3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38" name="Oval 16">
            <a:extLst>
              <a:ext uri="{FF2B5EF4-FFF2-40B4-BE49-F238E27FC236}">
                <a16:creationId xmlns:a16="http://schemas.microsoft.com/office/drawing/2014/main" id="{2D05320A-741C-4877-A05C-92DE5CC8E6E6}"/>
              </a:ext>
            </a:extLst>
          </p:cNvPr>
          <p:cNvSpPr/>
          <p:nvPr/>
        </p:nvSpPr>
        <p:spPr>
          <a:xfrm>
            <a:off x="6427588" y="2048917"/>
            <a:ext cx="138112" cy="138113"/>
          </a:xfrm>
          <a:prstGeom prst="ellipse">
            <a:avLst/>
          </a:prstGeom>
          <a:noFill/>
          <a:ln w="25400">
            <a:solidFill>
              <a:srgbClr val="6E00ED"/>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9" name="TextBox 17">
            <a:extLst>
              <a:ext uri="{FF2B5EF4-FFF2-40B4-BE49-F238E27FC236}">
                <a16:creationId xmlns:a16="http://schemas.microsoft.com/office/drawing/2014/main" id="{41A6CECA-EAC4-4160-B2BE-8622FB4824E6}"/>
              </a:ext>
            </a:extLst>
          </p:cNvPr>
          <p:cNvSpPr txBox="1"/>
          <p:nvPr/>
        </p:nvSpPr>
        <p:spPr>
          <a:xfrm>
            <a:off x="6903190" y="1989999"/>
            <a:ext cx="3095400" cy="1261884"/>
          </a:xfrm>
          <a:prstGeom prst="rect">
            <a:avLst/>
          </a:prstGeom>
          <a:noFill/>
        </p:spPr>
        <p:txBody>
          <a:bodyPr wrap="square">
            <a:spAutoFit/>
          </a:bodyPr>
          <a:lstStyle/>
          <a:p>
            <a:pPr eaLnBrk="1" fontAlgn="auto" hangingPunct="1">
              <a:spcBef>
                <a:spcPts val="0"/>
              </a:spcBef>
              <a:spcAft>
                <a:spcPts val="0"/>
              </a:spcAft>
              <a:defRPr/>
            </a:pPr>
            <a:r>
              <a:rPr lang="en-US" sz="1600" b="1" dirty="0" err="1">
                <a:ea typeface="Open Sans" panose="020B0606030504020204" pitchFamily="34" charset="0"/>
                <a:cs typeface="Open Sans" panose="020B0606030504020204" pitchFamily="34" charset="0"/>
              </a:rPr>
              <a:t>Invita</a:t>
            </a:r>
            <a:r>
              <a:rPr lang="en-US" sz="1600" b="1" dirty="0">
                <a:ea typeface="Open Sans" panose="020B0606030504020204" pitchFamily="34" charset="0"/>
                <a:cs typeface="Open Sans" panose="020B0606030504020204" pitchFamily="34" charset="0"/>
              </a:rPr>
              <a:t> a </a:t>
            </a:r>
            <a:r>
              <a:rPr lang="en-US" sz="1600" b="1" dirty="0" err="1">
                <a:ea typeface="Open Sans" panose="020B0606030504020204" pitchFamily="34" charset="0"/>
                <a:cs typeface="Open Sans" panose="020B0606030504020204" pitchFamily="34" charset="0"/>
              </a:rPr>
              <a:t>probar</a:t>
            </a:r>
            <a:r>
              <a:rPr lang="en-US" sz="1600" b="1" dirty="0">
                <a:ea typeface="Open Sans" panose="020B0606030504020204" pitchFamily="34" charset="0"/>
                <a:cs typeface="Open Sans" panose="020B0606030504020204" pitchFamily="34" charset="0"/>
              </a:rPr>
              <a:t> </a:t>
            </a:r>
            <a:r>
              <a:rPr lang="en-US" sz="1600" b="1" dirty="0" err="1">
                <a:ea typeface="Open Sans" panose="020B0606030504020204" pitchFamily="34" charset="0"/>
                <a:cs typeface="Open Sans" panose="020B0606030504020204" pitchFamily="34" charset="0"/>
              </a:rPr>
              <a:t>tu</a:t>
            </a:r>
            <a:r>
              <a:rPr lang="en-US" sz="1600" b="1" dirty="0">
                <a:ea typeface="Open Sans" panose="020B0606030504020204" pitchFamily="34" charset="0"/>
                <a:cs typeface="Open Sans" panose="020B0606030504020204" pitchFamily="34" charset="0"/>
              </a:rPr>
              <a:t> PMV</a:t>
            </a:r>
          </a:p>
          <a:p>
            <a:pPr eaLnBrk="1" fontAlgn="auto" hangingPunct="1">
              <a:spcBef>
                <a:spcPts val="0"/>
              </a:spcBef>
              <a:spcAft>
                <a:spcPts val="0"/>
              </a:spcAft>
              <a:defRPr/>
            </a:pPr>
            <a:endParaRPr lang="en-US" sz="1100" b="1" dirty="0">
              <a:ea typeface="Open Sans" panose="020B0606030504020204" pitchFamily="34" charset="0"/>
              <a:cs typeface="Open Sans" panose="020B0606030504020204" pitchFamily="34" charset="0"/>
            </a:endParaRPr>
          </a:p>
          <a:p>
            <a:pPr eaLnBrk="1" fontAlgn="auto" hangingPunct="1">
              <a:spcBef>
                <a:spcPts val="0"/>
              </a:spcBef>
              <a:spcAft>
                <a:spcPts val="0"/>
              </a:spcAft>
              <a:defRPr/>
            </a:pPr>
            <a:r>
              <a:rPr lang="es-MX" sz="1600" dirty="0">
                <a:ea typeface="Open Sans" panose="020B0606030504020204" pitchFamily="34" charset="0"/>
                <a:cs typeface="Open Sans" panose="020B0606030504020204" pitchFamily="34" charset="0"/>
              </a:rPr>
              <a:t>Así podrás comprobar tu hipótesis con lo que el cliente dice, no solo con lo que hace.</a:t>
            </a:r>
            <a:endParaRPr lang="en-US" sz="1600" dirty="0">
              <a:ea typeface="Open Sans" panose="020B0606030504020204" pitchFamily="34" charset="0"/>
              <a:cs typeface="Open Sans" panose="020B0606030504020204" pitchFamily="34" charset="0"/>
            </a:endParaRPr>
          </a:p>
        </p:txBody>
      </p:sp>
      <p:sp>
        <p:nvSpPr>
          <p:cNvPr id="40" name="TextBox 27">
            <a:extLst>
              <a:ext uri="{FF2B5EF4-FFF2-40B4-BE49-F238E27FC236}">
                <a16:creationId xmlns:a16="http://schemas.microsoft.com/office/drawing/2014/main" id="{46783DB3-42C1-45D2-956C-023A62C316D3}"/>
              </a:ext>
            </a:extLst>
          </p:cNvPr>
          <p:cNvSpPr txBox="1"/>
          <p:nvPr/>
        </p:nvSpPr>
        <p:spPr>
          <a:xfrm>
            <a:off x="6604861" y="1935421"/>
            <a:ext cx="404278" cy="553998"/>
          </a:xfrm>
          <a:prstGeom prst="rect">
            <a:avLst/>
          </a:prstGeom>
          <a:noFill/>
        </p:spPr>
        <p:txBody>
          <a:bodyPr wrap="none">
            <a:spAutoFit/>
          </a:bodyPr>
          <a:lstStyle/>
          <a:p>
            <a:pPr eaLnBrk="1" fontAlgn="auto" hangingPunct="1">
              <a:spcBef>
                <a:spcPts val="0"/>
              </a:spcBef>
              <a:spcAft>
                <a:spcPts val="0"/>
              </a:spcAft>
              <a:defRPr/>
            </a:pPr>
            <a:r>
              <a:rPr lang="en-US" sz="3000" b="1" dirty="0">
                <a:solidFill>
                  <a:srgbClr val="6E00ED"/>
                </a:solidFill>
                <a:latin typeface="Open Sans" panose="020B0606030504020204" pitchFamily="34" charset="0"/>
                <a:ea typeface="Open Sans" panose="020B0606030504020204" pitchFamily="34" charset="0"/>
                <a:cs typeface="Open Sans" panose="020B0606030504020204" pitchFamily="34" charset="0"/>
              </a:rPr>
              <a:t>6</a:t>
            </a:r>
          </a:p>
        </p:txBody>
      </p:sp>
      <p:pic>
        <p:nvPicPr>
          <p:cNvPr id="41" name="Imagen 40" descr="Logotipo, Icono&#10;&#10;Descripción generada automáticamente">
            <a:extLst>
              <a:ext uri="{FF2B5EF4-FFF2-40B4-BE49-F238E27FC236}">
                <a16:creationId xmlns:a16="http://schemas.microsoft.com/office/drawing/2014/main" id="{BE018635-9D0C-4AA3-84D0-38D85B81C70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33797" y="2844437"/>
            <a:ext cx="1083382" cy="1083380"/>
          </a:xfrm>
          <a:prstGeom prst="rect">
            <a:avLst/>
          </a:prstGeom>
        </p:spPr>
      </p:pic>
      <p:cxnSp>
        <p:nvCxnSpPr>
          <p:cNvPr id="42" name="Straight Connector 16">
            <a:extLst>
              <a:ext uri="{FF2B5EF4-FFF2-40B4-BE49-F238E27FC236}">
                <a16:creationId xmlns:a16="http://schemas.microsoft.com/office/drawing/2014/main" id="{33AFF2EF-3021-4AA7-984D-31A271A8E089}"/>
              </a:ext>
            </a:extLst>
          </p:cNvPr>
          <p:cNvCxnSpPr>
            <a:cxnSpLocks/>
          </p:cNvCxnSpPr>
          <p:nvPr/>
        </p:nvCxnSpPr>
        <p:spPr>
          <a:xfrm>
            <a:off x="6496644" y="2259874"/>
            <a:ext cx="0" cy="1169126"/>
          </a:xfrm>
          <a:prstGeom prst="line">
            <a:avLst/>
          </a:prstGeom>
          <a:ln w="12700">
            <a:solidFill>
              <a:schemeClr val="tx1">
                <a:lumMod val="65000"/>
                <a:lumOff val="3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7CE81091-A565-4699-B44E-9291549E79E5}"/>
              </a:ext>
            </a:extLst>
          </p:cNvPr>
          <p:cNvSpPr>
            <a:spLocks noGrp="1"/>
          </p:cNvSpPr>
          <p:nvPr>
            <p:ph type="body" sz="quarter" idx="14"/>
          </p:nvPr>
        </p:nvSpPr>
        <p:spPr>
          <a:xfrm>
            <a:off x="453969" y="1187179"/>
            <a:ext cx="6440317" cy="477331"/>
          </a:xfrm>
        </p:spPr>
        <p:txBody>
          <a:bodyPr>
            <a:normAutofit/>
          </a:bodyPr>
          <a:lstStyle/>
          <a:p>
            <a:r>
              <a:rPr lang="es-MX" dirty="0"/>
              <a:t>Tipos de PMV</a:t>
            </a:r>
          </a:p>
        </p:txBody>
      </p:sp>
      <p:sp>
        <p:nvSpPr>
          <p:cNvPr id="6" name="Marcador de texto 7">
            <a:extLst>
              <a:ext uri="{FF2B5EF4-FFF2-40B4-BE49-F238E27FC236}">
                <a16:creationId xmlns:a16="http://schemas.microsoft.com/office/drawing/2014/main" id="{AA96E974-0206-43EB-BB73-052A3FC8CEB6}"/>
              </a:ext>
            </a:extLst>
          </p:cNvPr>
          <p:cNvSpPr>
            <a:spLocks noGrp="1"/>
          </p:cNvSpPr>
          <p:nvPr>
            <p:ph type="body" sz="quarter" idx="26"/>
          </p:nvPr>
        </p:nvSpPr>
        <p:spPr>
          <a:xfrm>
            <a:off x="454025" y="355600"/>
            <a:ext cx="3751263" cy="290513"/>
          </a:xfrm>
        </p:spPr>
        <p:txBody>
          <a:bodyPr/>
          <a:lstStyle/>
          <a:p>
            <a:r>
              <a:rPr lang="es-PE" dirty="0"/>
              <a:t>Pensamiento Creativo para la innovación</a:t>
            </a:r>
            <a:endParaRPr lang="es-419" dirty="0"/>
          </a:p>
        </p:txBody>
      </p:sp>
      <p:sp>
        <p:nvSpPr>
          <p:cNvPr id="101" name="円/楕円 4">
            <a:extLst>
              <a:ext uri="{FF2B5EF4-FFF2-40B4-BE49-F238E27FC236}">
                <a16:creationId xmlns:a16="http://schemas.microsoft.com/office/drawing/2014/main" id="{04A97143-E053-4D69-BCAC-D61B98B98BFD}"/>
              </a:ext>
            </a:extLst>
          </p:cNvPr>
          <p:cNvSpPr/>
          <p:nvPr/>
        </p:nvSpPr>
        <p:spPr>
          <a:xfrm>
            <a:off x="5822098" y="1187179"/>
            <a:ext cx="577108" cy="577108"/>
          </a:xfrm>
          <a:prstGeom prst="ellipse">
            <a:avLst/>
          </a:prstGeom>
          <a:solidFill>
            <a:srgbClr val="6E00ED"/>
          </a:solidFill>
          <a:ln w="76200" cmpd="sng">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cxnSp>
        <p:nvCxnSpPr>
          <p:cNvPr id="103" name="直線コネクタ 7">
            <a:extLst>
              <a:ext uri="{FF2B5EF4-FFF2-40B4-BE49-F238E27FC236}">
                <a16:creationId xmlns:a16="http://schemas.microsoft.com/office/drawing/2014/main" id="{BA40B6E3-A441-41F1-843A-3C0310E15EF7}"/>
              </a:ext>
            </a:extLst>
          </p:cNvPr>
          <p:cNvCxnSpPr>
            <a:cxnSpLocks/>
          </p:cNvCxnSpPr>
          <p:nvPr/>
        </p:nvCxnSpPr>
        <p:spPr>
          <a:xfrm>
            <a:off x="6144942" y="1764287"/>
            <a:ext cx="0" cy="5093713"/>
          </a:xfrm>
          <a:prstGeom prst="line">
            <a:avLst/>
          </a:prstGeom>
          <a:ln w="12700">
            <a:solidFill>
              <a:srgbClr val="6E00ED"/>
            </a:solidFill>
            <a:prstDash val="dash"/>
          </a:ln>
        </p:spPr>
        <p:style>
          <a:lnRef idx="1">
            <a:schemeClr val="accent1"/>
          </a:lnRef>
          <a:fillRef idx="0">
            <a:schemeClr val="accent1"/>
          </a:fillRef>
          <a:effectRef idx="0">
            <a:schemeClr val="accent1"/>
          </a:effectRef>
          <a:fontRef idx="minor">
            <a:schemeClr val="tx1"/>
          </a:fontRef>
        </p:style>
      </p:cxnSp>
      <p:grpSp>
        <p:nvGrpSpPr>
          <p:cNvPr id="104" name="グループ化 16">
            <a:extLst>
              <a:ext uri="{FF2B5EF4-FFF2-40B4-BE49-F238E27FC236}">
                <a16:creationId xmlns:a16="http://schemas.microsoft.com/office/drawing/2014/main" id="{A264FB18-8B6C-4335-86FC-0E04E861DA39}"/>
              </a:ext>
            </a:extLst>
          </p:cNvPr>
          <p:cNvGrpSpPr/>
          <p:nvPr/>
        </p:nvGrpSpPr>
        <p:grpSpPr>
          <a:xfrm>
            <a:off x="6358096" y="2009060"/>
            <a:ext cx="4677608" cy="425237"/>
            <a:chOff x="9458241" y="1768125"/>
            <a:chExt cx="6930769" cy="630070"/>
          </a:xfrm>
        </p:grpSpPr>
        <p:sp>
          <p:nvSpPr>
            <p:cNvPr id="105" name="平行四辺形 12">
              <a:extLst>
                <a:ext uri="{FF2B5EF4-FFF2-40B4-BE49-F238E27FC236}">
                  <a16:creationId xmlns:a16="http://schemas.microsoft.com/office/drawing/2014/main" id="{45CC2C69-6D15-482A-92B2-5485210B11FC}"/>
                </a:ext>
              </a:extLst>
            </p:cNvPr>
            <p:cNvSpPr/>
            <p:nvPr userDrawn="1"/>
          </p:nvSpPr>
          <p:spPr>
            <a:xfrm rot="10800000">
              <a:off x="9569958" y="1768125"/>
              <a:ext cx="6819052" cy="630070"/>
            </a:xfrm>
            <a:prstGeom prst="parallelogram">
              <a:avLst>
                <a:gd name="adj" fmla="val 75391"/>
              </a:avLst>
            </a:prstGeom>
            <a:solidFill>
              <a:schemeClr val="bg1">
                <a:lumMod val="95000"/>
              </a:schemeClr>
            </a:solidFill>
            <a:ln w="76200" cmpd="sng">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106" name="平行四辺形 11">
              <a:extLst>
                <a:ext uri="{FF2B5EF4-FFF2-40B4-BE49-F238E27FC236}">
                  <a16:creationId xmlns:a16="http://schemas.microsoft.com/office/drawing/2014/main" id="{922115AF-2922-455E-B276-17940B6A2544}"/>
                </a:ext>
              </a:extLst>
            </p:cNvPr>
            <p:cNvSpPr/>
            <p:nvPr userDrawn="1"/>
          </p:nvSpPr>
          <p:spPr>
            <a:xfrm rot="10800000">
              <a:off x="9458241" y="1768125"/>
              <a:ext cx="1395155" cy="630070"/>
            </a:xfrm>
            <a:prstGeom prst="parallelogram">
              <a:avLst>
                <a:gd name="adj" fmla="val 75391"/>
              </a:avLst>
            </a:prstGeom>
            <a:solidFill>
              <a:srgbClr val="6E00ED"/>
            </a:solidFill>
            <a:ln w="76200" cmpd="sng">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dirty="0"/>
            </a:p>
          </p:txBody>
        </p:sp>
      </p:grpSp>
      <p:sp>
        <p:nvSpPr>
          <p:cNvPr id="107" name="テキスト プレースホルダー 11">
            <a:extLst>
              <a:ext uri="{FF2B5EF4-FFF2-40B4-BE49-F238E27FC236}">
                <a16:creationId xmlns:a16="http://schemas.microsoft.com/office/drawing/2014/main" id="{CC87EC33-878F-471F-8D13-4C39B554BF2D}"/>
              </a:ext>
            </a:extLst>
          </p:cNvPr>
          <p:cNvSpPr txBox="1">
            <a:spLocks/>
          </p:cNvSpPr>
          <p:nvPr/>
        </p:nvSpPr>
        <p:spPr>
          <a:xfrm>
            <a:off x="7238944" y="1939211"/>
            <a:ext cx="3493020" cy="572977"/>
          </a:xfrm>
          <a:prstGeom prst="rect">
            <a:avLst/>
          </a:prstGeom>
        </p:spPr>
        <p:txBody>
          <a:bodyPr anchor="ctr">
            <a:noAutofit/>
          </a:bodyPr>
          <a:lstStyle>
            <a:lvl1pPr marL="228600" indent="-228600" algn="l" defTabSz="914400" rtl="0" eaLnBrk="1" latinLnBrk="0" hangingPunct="1">
              <a:lnSpc>
                <a:spcPct val="90000"/>
              </a:lnSpc>
              <a:spcBef>
                <a:spcPts val="0"/>
              </a:spcBef>
              <a:buFont typeface="Arial" panose="020B0604020202020204" pitchFamily="34" charset="0"/>
              <a:buChar char="•"/>
              <a:defRPr sz="3200" kern="1200" spc="300">
                <a:solidFill>
                  <a:schemeClr val="accent1"/>
                </a:solidFill>
                <a:latin typeface="+mj-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a:t>Test de </a:t>
            </a:r>
            <a:r>
              <a:rPr lang="en-US" sz="2000" b="1" dirty="0" err="1"/>
              <a:t>humo</a:t>
            </a:r>
            <a:endParaRPr lang="en-US" sz="2000" b="1" dirty="0"/>
          </a:p>
        </p:txBody>
      </p:sp>
      <p:sp>
        <p:nvSpPr>
          <p:cNvPr id="108" name="テキスト プレースホルダー 11">
            <a:extLst>
              <a:ext uri="{FF2B5EF4-FFF2-40B4-BE49-F238E27FC236}">
                <a16:creationId xmlns:a16="http://schemas.microsoft.com/office/drawing/2014/main" id="{59E44EAE-B83E-4583-B6DC-23E6A6D1074E}"/>
              </a:ext>
            </a:extLst>
          </p:cNvPr>
          <p:cNvSpPr txBox="1">
            <a:spLocks/>
          </p:cNvSpPr>
          <p:nvPr/>
        </p:nvSpPr>
        <p:spPr>
          <a:xfrm>
            <a:off x="6363996" y="2512188"/>
            <a:ext cx="4809262" cy="941596"/>
          </a:xfrm>
          <a:prstGeom prst="rect">
            <a:avLst/>
          </a:prstGeom>
        </p:spPr>
        <p:txBody>
          <a:bodyPr anchor="t">
            <a:noAutofit/>
          </a:bodyPr>
          <a:lstStyle>
            <a:lvl1pPr marL="228600" indent="-228600" algn="l" defTabSz="914400" rtl="0" eaLnBrk="1" latinLnBrk="0" hangingPunct="1">
              <a:lnSpc>
                <a:spcPct val="120000"/>
              </a:lnSpc>
              <a:spcBef>
                <a:spcPts val="0"/>
              </a:spcBef>
              <a:buFont typeface="Arial" panose="020B0604020202020204" pitchFamily="34" charset="0"/>
              <a:buChar char="•"/>
              <a:defRPr sz="2000" kern="1200">
                <a:solidFill>
                  <a:schemeClr val="tx1"/>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0000"/>
              </a:lnSpc>
              <a:buNone/>
            </a:pPr>
            <a:r>
              <a:rPr lang="es-MX" sz="1400" b="0" i="0" dirty="0">
                <a:solidFill>
                  <a:srgbClr val="000000"/>
                </a:solidFill>
                <a:effectLst/>
                <a:latin typeface="+mj-lt"/>
              </a:rPr>
              <a:t>Puedes utilizar las redes sociales, realizar un envío de correo electrónico (email marketing) o una campaña de publicidad de Google </a:t>
            </a:r>
            <a:r>
              <a:rPr lang="es-MX" sz="1400" b="0" i="0" dirty="0" err="1">
                <a:solidFill>
                  <a:srgbClr val="000000"/>
                </a:solidFill>
                <a:effectLst/>
                <a:latin typeface="+mj-lt"/>
              </a:rPr>
              <a:t>Ads</a:t>
            </a:r>
            <a:r>
              <a:rPr lang="es-MX" sz="1400" b="0" i="0" dirty="0">
                <a:solidFill>
                  <a:srgbClr val="000000"/>
                </a:solidFill>
                <a:effectLst/>
                <a:latin typeface="+mj-lt"/>
              </a:rPr>
              <a:t> o de Facebook </a:t>
            </a:r>
            <a:r>
              <a:rPr lang="es-MX" sz="1400" b="0" i="0" dirty="0" err="1">
                <a:solidFill>
                  <a:srgbClr val="000000"/>
                </a:solidFill>
                <a:effectLst/>
                <a:latin typeface="+mj-lt"/>
              </a:rPr>
              <a:t>Ads</a:t>
            </a:r>
            <a:r>
              <a:rPr lang="es-MX" sz="1400" b="0" i="0" dirty="0">
                <a:solidFill>
                  <a:srgbClr val="000000"/>
                </a:solidFill>
                <a:effectLst/>
                <a:latin typeface="+mj-lt"/>
              </a:rPr>
              <a:t> para que tus clientes visiten una </a:t>
            </a:r>
            <a:r>
              <a:rPr lang="es-MX" sz="1400" b="0" i="0" dirty="0" err="1">
                <a:solidFill>
                  <a:srgbClr val="000000"/>
                </a:solidFill>
                <a:effectLst/>
                <a:latin typeface="+mj-lt"/>
              </a:rPr>
              <a:t>landing</a:t>
            </a:r>
            <a:r>
              <a:rPr lang="es-MX" sz="1400" b="0" i="0" dirty="0">
                <a:solidFill>
                  <a:srgbClr val="000000"/>
                </a:solidFill>
                <a:effectLst/>
                <a:latin typeface="+mj-lt"/>
              </a:rPr>
              <a:t> page de tu producto o servicio. La </a:t>
            </a:r>
            <a:r>
              <a:rPr lang="es-MX" sz="1400" b="0" i="0" dirty="0" err="1">
                <a:solidFill>
                  <a:srgbClr val="000000"/>
                </a:solidFill>
                <a:effectLst/>
                <a:latin typeface="+mj-lt"/>
              </a:rPr>
              <a:t>landing</a:t>
            </a:r>
            <a:r>
              <a:rPr lang="es-MX" sz="1400" b="0" i="0" dirty="0">
                <a:solidFill>
                  <a:srgbClr val="000000"/>
                </a:solidFill>
                <a:effectLst/>
                <a:latin typeface="+mj-lt"/>
              </a:rPr>
              <a:t> page debe crear expectación, informar que el producto está en desarrollo e invitar a los usuarios a dejar su nombre y correo electrónico para saber más.</a:t>
            </a:r>
            <a:endParaRPr lang="en-US" altLang="ja-JP" sz="1400" dirty="0">
              <a:latin typeface="+mj-lt"/>
            </a:endParaRPr>
          </a:p>
          <a:p>
            <a:pPr algn="just">
              <a:lnSpc>
                <a:spcPct val="100000"/>
              </a:lnSpc>
            </a:pPr>
            <a:endParaRPr lang="en-US" altLang="ja-JP" sz="1400" dirty="0">
              <a:latin typeface="+mj-lt"/>
            </a:endParaRPr>
          </a:p>
        </p:txBody>
      </p:sp>
      <p:grpSp>
        <p:nvGrpSpPr>
          <p:cNvPr id="109" name="グループ化 17">
            <a:extLst>
              <a:ext uri="{FF2B5EF4-FFF2-40B4-BE49-F238E27FC236}">
                <a16:creationId xmlns:a16="http://schemas.microsoft.com/office/drawing/2014/main" id="{252E8EFA-B9CD-4AE0-B46F-5CDD6AECCEEB}"/>
              </a:ext>
            </a:extLst>
          </p:cNvPr>
          <p:cNvGrpSpPr/>
          <p:nvPr/>
        </p:nvGrpSpPr>
        <p:grpSpPr>
          <a:xfrm rot="10800000" flipV="1">
            <a:off x="1224876" y="3566956"/>
            <a:ext cx="4677608" cy="425237"/>
            <a:chOff x="9458241" y="1768125"/>
            <a:chExt cx="6930769" cy="630070"/>
          </a:xfrm>
        </p:grpSpPr>
        <p:sp>
          <p:nvSpPr>
            <p:cNvPr id="110" name="平行四辺形 18">
              <a:extLst>
                <a:ext uri="{FF2B5EF4-FFF2-40B4-BE49-F238E27FC236}">
                  <a16:creationId xmlns:a16="http://schemas.microsoft.com/office/drawing/2014/main" id="{107EBF0E-2EE0-4769-8816-3D03DA61F56E}"/>
                </a:ext>
              </a:extLst>
            </p:cNvPr>
            <p:cNvSpPr/>
            <p:nvPr userDrawn="1"/>
          </p:nvSpPr>
          <p:spPr>
            <a:xfrm rot="10800000">
              <a:off x="9569958" y="1768125"/>
              <a:ext cx="6819052" cy="630070"/>
            </a:xfrm>
            <a:prstGeom prst="parallelogram">
              <a:avLst>
                <a:gd name="adj" fmla="val 75391"/>
              </a:avLst>
            </a:prstGeom>
            <a:solidFill>
              <a:schemeClr val="bg1">
                <a:lumMod val="95000"/>
              </a:schemeClr>
            </a:solidFill>
            <a:ln w="76200" cmpd="sng">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111" name="平行四辺形 19">
              <a:extLst>
                <a:ext uri="{FF2B5EF4-FFF2-40B4-BE49-F238E27FC236}">
                  <a16:creationId xmlns:a16="http://schemas.microsoft.com/office/drawing/2014/main" id="{DA979571-32C6-43F9-A0C0-7A341E5D4B27}"/>
                </a:ext>
              </a:extLst>
            </p:cNvPr>
            <p:cNvSpPr/>
            <p:nvPr userDrawn="1"/>
          </p:nvSpPr>
          <p:spPr>
            <a:xfrm rot="10800000">
              <a:off x="9458241" y="1768125"/>
              <a:ext cx="1395155" cy="630070"/>
            </a:xfrm>
            <a:prstGeom prst="parallelogram">
              <a:avLst>
                <a:gd name="adj" fmla="val 75391"/>
              </a:avLst>
            </a:prstGeom>
            <a:solidFill>
              <a:srgbClr val="6E00ED"/>
            </a:solidFill>
            <a:ln w="76200" cmpd="sng">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dirty="0"/>
            </a:p>
          </p:txBody>
        </p:sp>
      </p:grpSp>
      <p:sp>
        <p:nvSpPr>
          <p:cNvPr id="112" name="テキスト プレースホルダー 11">
            <a:extLst>
              <a:ext uri="{FF2B5EF4-FFF2-40B4-BE49-F238E27FC236}">
                <a16:creationId xmlns:a16="http://schemas.microsoft.com/office/drawing/2014/main" id="{3953AAD3-5AF8-48FD-A08D-68ACC15156D4}"/>
              </a:ext>
            </a:extLst>
          </p:cNvPr>
          <p:cNvSpPr txBox="1">
            <a:spLocks/>
          </p:cNvSpPr>
          <p:nvPr/>
        </p:nvSpPr>
        <p:spPr>
          <a:xfrm>
            <a:off x="1498243" y="3506208"/>
            <a:ext cx="3493020" cy="572977"/>
          </a:xfrm>
          <a:prstGeom prst="rect">
            <a:avLst/>
          </a:prstGeom>
        </p:spPr>
        <p:txBody>
          <a:bodyPr anchor="ctr">
            <a:noAutofit/>
          </a:bodyPr>
          <a:lstStyle>
            <a:lvl1pPr marL="228600" indent="-228600" algn="r" defTabSz="914400" rtl="0" eaLnBrk="1" latinLnBrk="0" hangingPunct="1">
              <a:lnSpc>
                <a:spcPct val="90000"/>
              </a:lnSpc>
              <a:spcBef>
                <a:spcPts val="0"/>
              </a:spcBef>
              <a:buFont typeface="Arial" panose="020B0604020202020204" pitchFamily="34" charset="0"/>
              <a:buChar char="•"/>
              <a:defRPr sz="3200" kern="1200" spc="300">
                <a:solidFill>
                  <a:schemeClr val="accent1"/>
                </a:solidFill>
                <a:latin typeface="+mj-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ja-JP" sz="2000" b="1" dirty="0" err="1"/>
              <a:t>Maqueta</a:t>
            </a:r>
            <a:r>
              <a:rPr lang="en-US" altLang="ja-JP" sz="2000" b="1" dirty="0"/>
              <a:t> (mockup)</a:t>
            </a:r>
            <a:endParaRPr lang="en-US" sz="2000" b="1" dirty="0"/>
          </a:p>
        </p:txBody>
      </p:sp>
      <p:sp>
        <p:nvSpPr>
          <p:cNvPr id="113" name="テキスト プレースホルダー 11">
            <a:extLst>
              <a:ext uri="{FF2B5EF4-FFF2-40B4-BE49-F238E27FC236}">
                <a16:creationId xmlns:a16="http://schemas.microsoft.com/office/drawing/2014/main" id="{16419465-2A37-420A-AE97-8F54879F8DB9}"/>
              </a:ext>
            </a:extLst>
          </p:cNvPr>
          <p:cNvSpPr txBox="1">
            <a:spLocks/>
          </p:cNvSpPr>
          <p:nvPr/>
        </p:nvSpPr>
        <p:spPr>
          <a:xfrm>
            <a:off x="1426316" y="4187080"/>
            <a:ext cx="4460178" cy="941596"/>
          </a:xfrm>
          <a:prstGeom prst="rect">
            <a:avLst/>
          </a:prstGeom>
        </p:spPr>
        <p:txBody>
          <a:bodyPr anchor="t">
            <a:noAutofit/>
          </a:bodyPr>
          <a:lstStyle>
            <a:lvl1pPr marL="228600" indent="-228600" algn="l" defTabSz="914400" rtl="0" eaLnBrk="1" latinLnBrk="0" hangingPunct="1">
              <a:lnSpc>
                <a:spcPct val="120000"/>
              </a:lnSpc>
              <a:spcBef>
                <a:spcPts val="0"/>
              </a:spcBef>
              <a:buFont typeface="Arial" panose="020B0604020202020204" pitchFamily="34" charset="0"/>
              <a:buChar char="•"/>
              <a:defRPr sz="2000" kern="1200">
                <a:solidFill>
                  <a:schemeClr val="tx1"/>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0000"/>
              </a:lnSpc>
              <a:buNone/>
            </a:pPr>
            <a:r>
              <a:rPr lang="es-MX" sz="1400" b="0" i="0" dirty="0">
                <a:solidFill>
                  <a:srgbClr val="000000"/>
                </a:solidFill>
                <a:effectLst/>
                <a:latin typeface="+mj-lt"/>
              </a:rPr>
              <a:t>Se utiliza cuando tu producto es demasiado caro de desarrollar por completo, por ejemplo, un vehículo o un edificio. La maqueta debe tener las funciones básicas del producto final. Se puede lanzar a través de una presentación física a la que acudan posibles interesados en la sede de tu empresa, en un </a:t>
            </a:r>
            <a:r>
              <a:rPr lang="es-MX" sz="1400" b="0" i="1" dirty="0">
                <a:solidFill>
                  <a:srgbClr val="000000"/>
                </a:solidFill>
                <a:effectLst/>
                <a:latin typeface="+mj-lt"/>
              </a:rPr>
              <a:t>coworking</a:t>
            </a:r>
            <a:r>
              <a:rPr lang="es-MX" sz="1400" b="0" i="0" dirty="0">
                <a:solidFill>
                  <a:srgbClr val="000000"/>
                </a:solidFill>
                <a:effectLst/>
                <a:latin typeface="+mj-lt"/>
              </a:rPr>
              <a:t> o en un centro de emprendedores.</a:t>
            </a:r>
            <a:endParaRPr lang="en-US" altLang="ja-JP" sz="1400" dirty="0">
              <a:latin typeface="+mj-lt"/>
            </a:endParaRPr>
          </a:p>
          <a:p>
            <a:pPr algn="just">
              <a:lnSpc>
                <a:spcPct val="100000"/>
              </a:lnSpc>
            </a:pPr>
            <a:endParaRPr lang="en-US" altLang="ja-JP" sz="1400" dirty="0">
              <a:latin typeface="+mj-lt"/>
            </a:endParaRPr>
          </a:p>
        </p:txBody>
      </p:sp>
      <p:grpSp>
        <p:nvGrpSpPr>
          <p:cNvPr id="114" name="グループ化 23">
            <a:extLst>
              <a:ext uri="{FF2B5EF4-FFF2-40B4-BE49-F238E27FC236}">
                <a16:creationId xmlns:a16="http://schemas.microsoft.com/office/drawing/2014/main" id="{C2B5F6A2-B927-4B9B-B5F9-FC8010BB14EE}"/>
              </a:ext>
            </a:extLst>
          </p:cNvPr>
          <p:cNvGrpSpPr/>
          <p:nvPr/>
        </p:nvGrpSpPr>
        <p:grpSpPr>
          <a:xfrm>
            <a:off x="6358096" y="4232640"/>
            <a:ext cx="4677608" cy="425237"/>
            <a:chOff x="9458241" y="1768125"/>
            <a:chExt cx="6930769" cy="630070"/>
          </a:xfrm>
        </p:grpSpPr>
        <p:sp>
          <p:nvSpPr>
            <p:cNvPr id="115" name="平行四辺形 24">
              <a:extLst>
                <a:ext uri="{FF2B5EF4-FFF2-40B4-BE49-F238E27FC236}">
                  <a16:creationId xmlns:a16="http://schemas.microsoft.com/office/drawing/2014/main" id="{34F0B481-9C01-4EAD-B034-2EECD67A2FE7}"/>
                </a:ext>
              </a:extLst>
            </p:cNvPr>
            <p:cNvSpPr/>
            <p:nvPr userDrawn="1"/>
          </p:nvSpPr>
          <p:spPr>
            <a:xfrm rot="10800000">
              <a:off x="9569958" y="1768125"/>
              <a:ext cx="6819052" cy="630070"/>
            </a:xfrm>
            <a:prstGeom prst="parallelogram">
              <a:avLst>
                <a:gd name="adj" fmla="val 75391"/>
              </a:avLst>
            </a:prstGeom>
            <a:solidFill>
              <a:schemeClr val="bg1">
                <a:lumMod val="95000"/>
              </a:schemeClr>
            </a:solidFill>
            <a:ln w="76200" cmpd="sng">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116" name="平行四辺形 25">
              <a:extLst>
                <a:ext uri="{FF2B5EF4-FFF2-40B4-BE49-F238E27FC236}">
                  <a16:creationId xmlns:a16="http://schemas.microsoft.com/office/drawing/2014/main" id="{E467DA83-64B1-47EC-A682-099FC3723B22}"/>
                </a:ext>
              </a:extLst>
            </p:cNvPr>
            <p:cNvSpPr/>
            <p:nvPr userDrawn="1"/>
          </p:nvSpPr>
          <p:spPr>
            <a:xfrm rot="10800000">
              <a:off x="9458241" y="1768125"/>
              <a:ext cx="1395155" cy="630070"/>
            </a:xfrm>
            <a:prstGeom prst="parallelogram">
              <a:avLst>
                <a:gd name="adj" fmla="val 75391"/>
              </a:avLst>
            </a:prstGeom>
            <a:solidFill>
              <a:srgbClr val="6E00ED"/>
            </a:solidFill>
            <a:ln w="76200" cmpd="sng">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grpSp>
      <p:sp>
        <p:nvSpPr>
          <p:cNvPr id="117" name="テキスト プレースホルダー 11">
            <a:extLst>
              <a:ext uri="{FF2B5EF4-FFF2-40B4-BE49-F238E27FC236}">
                <a16:creationId xmlns:a16="http://schemas.microsoft.com/office/drawing/2014/main" id="{2391E0A8-7CB6-4077-979A-A265AB8FE025}"/>
              </a:ext>
            </a:extLst>
          </p:cNvPr>
          <p:cNvSpPr txBox="1">
            <a:spLocks/>
          </p:cNvSpPr>
          <p:nvPr/>
        </p:nvSpPr>
        <p:spPr>
          <a:xfrm>
            <a:off x="7238944" y="4162790"/>
            <a:ext cx="3493020" cy="572977"/>
          </a:xfrm>
          <a:prstGeom prst="rect">
            <a:avLst/>
          </a:prstGeom>
        </p:spPr>
        <p:txBody>
          <a:bodyPr anchor="ctr">
            <a:noAutofit/>
          </a:bodyPr>
          <a:lstStyle>
            <a:lvl1pPr marL="228600" indent="-228600" algn="l" defTabSz="914400" rtl="0" eaLnBrk="1" latinLnBrk="0" hangingPunct="1">
              <a:lnSpc>
                <a:spcPct val="90000"/>
              </a:lnSpc>
              <a:spcBef>
                <a:spcPts val="0"/>
              </a:spcBef>
              <a:buFont typeface="Arial" panose="020B0604020202020204" pitchFamily="34" charset="0"/>
              <a:buChar char="•"/>
              <a:defRPr sz="3200" kern="1200" spc="300">
                <a:solidFill>
                  <a:schemeClr val="accent1"/>
                </a:solidFill>
                <a:latin typeface="+mj-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a:t>Video</a:t>
            </a:r>
          </a:p>
        </p:txBody>
      </p:sp>
      <p:sp>
        <p:nvSpPr>
          <p:cNvPr id="118" name="テキスト プレースホルダー 11">
            <a:extLst>
              <a:ext uri="{FF2B5EF4-FFF2-40B4-BE49-F238E27FC236}">
                <a16:creationId xmlns:a16="http://schemas.microsoft.com/office/drawing/2014/main" id="{952858BD-FD77-4480-8CE2-541A95C9B29D}"/>
              </a:ext>
            </a:extLst>
          </p:cNvPr>
          <p:cNvSpPr txBox="1">
            <a:spLocks/>
          </p:cNvSpPr>
          <p:nvPr/>
        </p:nvSpPr>
        <p:spPr>
          <a:xfrm>
            <a:off x="6462798" y="4735768"/>
            <a:ext cx="4692879" cy="941596"/>
          </a:xfrm>
          <a:prstGeom prst="rect">
            <a:avLst/>
          </a:prstGeom>
        </p:spPr>
        <p:txBody>
          <a:bodyPr anchor="t">
            <a:noAutofit/>
          </a:bodyPr>
          <a:lstStyle>
            <a:lvl1pPr marL="228600" indent="-228600" algn="l" defTabSz="914400" rtl="0" eaLnBrk="1" latinLnBrk="0" hangingPunct="1">
              <a:lnSpc>
                <a:spcPct val="120000"/>
              </a:lnSpc>
              <a:spcBef>
                <a:spcPts val="0"/>
              </a:spcBef>
              <a:buFont typeface="Arial" panose="020B0604020202020204" pitchFamily="34" charset="0"/>
              <a:buChar char="•"/>
              <a:defRPr sz="2000" kern="1200">
                <a:solidFill>
                  <a:schemeClr val="tx1"/>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0000"/>
              </a:lnSpc>
              <a:buNone/>
            </a:pPr>
            <a:r>
              <a:rPr lang="es-MX" altLang="ja-JP" sz="1400" dirty="0">
                <a:latin typeface="+mj-lt"/>
              </a:rPr>
              <a:t>Consiste en la elaboración de un video en el que se explican las funciones del producto o servicio. También se utiliza cuando el desarrollo es caro. El lanzamiento del video se puede realizar a través de las redes sociales compartiendo el contenido y, a la vez, realizando campañas de publicidad en Facebook y Twitter, por ejemplo. De esta manera podrás atraer a los </a:t>
            </a:r>
            <a:r>
              <a:rPr lang="es-MX" altLang="ja-JP" sz="1400" dirty="0" err="1">
                <a:latin typeface="+mj-lt"/>
              </a:rPr>
              <a:t>early</a:t>
            </a:r>
            <a:r>
              <a:rPr lang="es-MX" altLang="ja-JP" sz="1400" dirty="0">
                <a:latin typeface="+mj-lt"/>
              </a:rPr>
              <a:t> </a:t>
            </a:r>
            <a:r>
              <a:rPr lang="es-MX" altLang="ja-JP" sz="1400" dirty="0" err="1">
                <a:latin typeface="+mj-lt"/>
              </a:rPr>
              <a:t>adopters</a:t>
            </a:r>
            <a:r>
              <a:rPr lang="es-MX" altLang="ja-JP" sz="1400" dirty="0">
                <a:latin typeface="+mj-lt"/>
              </a:rPr>
              <a:t> para que prueben tu producto o servicio.</a:t>
            </a:r>
            <a:endParaRPr lang="en-US" altLang="ja-JP" sz="1400" dirty="0">
              <a:latin typeface="+mj-lt"/>
            </a:endParaRPr>
          </a:p>
          <a:p>
            <a:pPr algn="just">
              <a:lnSpc>
                <a:spcPct val="100000"/>
              </a:lnSpc>
            </a:pPr>
            <a:endParaRPr lang="en-US" altLang="ja-JP" sz="1400" dirty="0">
              <a:latin typeface="+mj-lt"/>
            </a:endParaRPr>
          </a:p>
        </p:txBody>
      </p:sp>
    </p:spTree>
    <p:extLst>
      <p:ext uri="{BB962C8B-B14F-4D97-AF65-F5344CB8AC3E}">
        <p14:creationId xmlns:p14="http://schemas.microsoft.com/office/powerpoint/2010/main" val="112276834"/>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7CE81091-A565-4699-B44E-9291549E79E5}"/>
              </a:ext>
            </a:extLst>
          </p:cNvPr>
          <p:cNvSpPr>
            <a:spLocks noGrp="1"/>
          </p:cNvSpPr>
          <p:nvPr>
            <p:ph type="body" sz="quarter" idx="14"/>
          </p:nvPr>
        </p:nvSpPr>
        <p:spPr>
          <a:xfrm>
            <a:off x="453969" y="1187179"/>
            <a:ext cx="6440317" cy="477331"/>
          </a:xfrm>
        </p:spPr>
        <p:txBody>
          <a:bodyPr>
            <a:normAutofit/>
          </a:bodyPr>
          <a:lstStyle/>
          <a:p>
            <a:r>
              <a:rPr lang="es-MX" dirty="0"/>
              <a:t>Tipos de PMV</a:t>
            </a:r>
          </a:p>
        </p:txBody>
      </p:sp>
      <p:sp>
        <p:nvSpPr>
          <p:cNvPr id="101" name="円/楕円 4">
            <a:extLst>
              <a:ext uri="{FF2B5EF4-FFF2-40B4-BE49-F238E27FC236}">
                <a16:creationId xmlns:a16="http://schemas.microsoft.com/office/drawing/2014/main" id="{04A97143-E053-4D69-BCAC-D61B98B98BFD}"/>
              </a:ext>
            </a:extLst>
          </p:cNvPr>
          <p:cNvSpPr/>
          <p:nvPr/>
        </p:nvSpPr>
        <p:spPr>
          <a:xfrm>
            <a:off x="5845334" y="6085751"/>
            <a:ext cx="577108" cy="577108"/>
          </a:xfrm>
          <a:prstGeom prst="ellipse">
            <a:avLst/>
          </a:prstGeom>
          <a:solidFill>
            <a:srgbClr val="6E00ED"/>
          </a:solidFill>
          <a:ln w="76200" cmpd="sng">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cxnSp>
        <p:nvCxnSpPr>
          <p:cNvPr id="103" name="直線コネクタ 7">
            <a:extLst>
              <a:ext uri="{FF2B5EF4-FFF2-40B4-BE49-F238E27FC236}">
                <a16:creationId xmlns:a16="http://schemas.microsoft.com/office/drawing/2014/main" id="{BA40B6E3-A441-41F1-843A-3C0310E15EF7}"/>
              </a:ext>
            </a:extLst>
          </p:cNvPr>
          <p:cNvCxnSpPr>
            <a:cxnSpLocks/>
          </p:cNvCxnSpPr>
          <p:nvPr/>
        </p:nvCxnSpPr>
        <p:spPr>
          <a:xfrm flipV="1">
            <a:off x="6134327" y="11431"/>
            <a:ext cx="10251" cy="6389369"/>
          </a:xfrm>
          <a:prstGeom prst="line">
            <a:avLst/>
          </a:prstGeom>
          <a:ln w="12700">
            <a:solidFill>
              <a:srgbClr val="6E00ED"/>
            </a:solidFill>
            <a:prstDash val="dash"/>
          </a:ln>
        </p:spPr>
        <p:style>
          <a:lnRef idx="1">
            <a:schemeClr val="accent1"/>
          </a:lnRef>
          <a:fillRef idx="0">
            <a:schemeClr val="accent1"/>
          </a:fillRef>
          <a:effectRef idx="0">
            <a:schemeClr val="accent1"/>
          </a:effectRef>
          <a:fontRef idx="minor">
            <a:schemeClr val="tx1"/>
          </a:fontRef>
        </p:style>
      </p:cxnSp>
      <p:grpSp>
        <p:nvGrpSpPr>
          <p:cNvPr id="104" name="グループ化 16">
            <a:extLst>
              <a:ext uri="{FF2B5EF4-FFF2-40B4-BE49-F238E27FC236}">
                <a16:creationId xmlns:a16="http://schemas.microsoft.com/office/drawing/2014/main" id="{A264FB18-8B6C-4335-86FC-0E04E861DA39}"/>
              </a:ext>
            </a:extLst>
          </p:cNvPr>
          <p:cNvGrpSpPr/>
          <p:nvPr/>
        </p:nvGrpSpPr>
        <p:grpSpPr>
          <a:xfrm>
            <a:off x="6323806" y="3178817"/>
            <a:ext cx="4677608" cy="425237"/>
            <a:chOff x="9458241" y="1768125"/>
            <a:chExt cx="6930769" cy="630070"/>
          </a:xfrm>
        </p:grpSpPr>
        <p:sp>
          <p:nvSpPr>
            <p:cNvPr id="105" name="平行四辺形 12">
              <a:extLst>
                <a:ext uri="{FF2B5EF4-FFF2-40B4-BE49-F238E27FC236}">
                  <a16:creationId xmlns:a16="http://schemas.microsoft.com/office/drawing/2014/main" id="{45CC2C69-6D15-482A-92B2-5485210B11FC}"/>
                </a:ext>
              </a:extLst>
            </p:cNvPr>
            <p:cNvSpPr/>
            <p:nvPr userDrawn="1"/>
          </p:nvSpPr>
          <p:spPr>
            <a:xfrm rot="10800000">
              <a:off x="9569958" y="1768125"/>
              <a:ext cx="6819052" cy="630070"/>
            </a:xfrm>
            <a:prstGeom prst="parallelogram">
              <a:avLst>
                <a:gd name="adj" fmla="val 75391"/>
              </a:avLst>
            </a:prstGeom>
            <a:solidFill>
              <a:schemeClr val="bg1">
                <a:lumMod val="95000"/>
              </a:schemeClr>
            </a:solidFill>
            <a:ln w="76200" cmpd="sng">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106" name="平行四辺形 11">
              <a:extLst>
                <a:ext uri="{FF2B5EF4-FFF2-40B4-BE49-F238E27FC236}">
                  <a16:creationId xmlns:a16="http://schemas.microsoft.com/office/drawing/2014/main" id="{922115AF-2922-455E-B276-17940B6A2544}"/>
                </a:ext>
              </a:extLst>
            </p:cNvPr>
            <p:cNvSpPr/>
            <p:nvPr userDrawn="1"/>
          </p:nvSpPr>
          <p:spPr>
            <a:xfrm rot="10800000">
              <a:off x="9458241" y="1768125"/>
              <a:ext cx="1395155" cy="630070"/>
            </a:xfrm>
            <a:prstGeom prst="parallelogram">
              <a:avLst>
                <a:gd name="adj" fmla="val 75391"/>
              </a:avLst>
            </a:prstGeom>
            <a:solidFill>
              <a:srgbClr val="6E00ED"/>
            </a:solidFill>
            <a:ln w="76200" cmpd="sng">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dirty="0"/>
            </a:p>
          </p:txBody>
        </p:sp>
      </p:grpSp>
      <p:sp>
        <p:nvSpPr>
          <p:cNvPr id="107" name="テキスト プレースホルダー 11">
            <a:extLst>
              <a:ext uri="{FF2B5EF4-FFF2-40B4-BE49-F238E27FC236}">
                <a16:creationId xmlns:a16="http://schemas.microsoft.com/office/drawing/2014/main" id="{CC87EC33-878F-471F-8D13-4C39B554BF2D}"/>
              </a:ext>
            </a:extLst>
          </p:cNvPr>
          <p:cNvSpPr txBox="1">
            <a:spLocks/>
          </p:cNvSpPr>
          <p:nvPr/>
        </p:nvSpPr>
        <p:spPr>
          <a:xfrm>
            <a:off x="7181794" y="3108968"/>
            <a:ext cx="3493020" cy="572977"/>
          </a:xfrm>
          <a:prstGeom prst="rect">
            <a:avLst/>
          </a:prstGeom>
        </p:spPr>
        <p:txBody>
          <a:bodyPr anchor="ctr">
            <a:noAutofit/>
          </a:bodyPr>
          <a:lstStyle>
            <a:lvl1pPr marL="228600" indent="-228600" algn="l" defTabSz="914400" rtl="0" eaLnBrk="1" latinLnBrk="0" hangingPunct="1">
              <a:lnSpc>
                <a:spcPct val="90000"/>
              </a:lnSpc>
              <a:spcBef>
                <a:spcPts val="0"/>
              </a:spcBef>
              <a:buFont typeface="Arial" panose="020B0604020202020204" pitchFamily="34" charset="0"/>
              <a:buChar char="•"/>
              <a:defRPr sz="3200" kern="1200" spc="300">
                <a:solidFill>
                  <a:schemeClr val="accent1"/>
                </a:solidFill>
                <a:latin typeface="+mj-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000" b="1" dirty="0"/>
          </a:p>
        </p:txBody>
      </p:sp>
      <p:sp>
        <p:nvSpPr>
          <p:cNvPr id="108" name="テキスト プレースホルダー 11">
            <a:extLst>
              <a:ext uri="{FF2B5EF4-FFF2-40B4-BE49-F238E27FC236}">
                <a16:creationId xmlns:a16="http://schemas.microsoft.com/office/drawing/2014/main" id="{59E44EAE-B83E-4583-B6DC-23E6A6D1074E}"/>
              </a:ext>
            </a:extLst>
          </p:cNvPr>
          <p:cNvSpPr txBox="1">
            <a:spLocks/>
          </p:cNvSpPr>
          <p:nvPr/>
        </p:nvSpPr>
        <p:spPr>
          <a:xfrm>
            <a:off x="1474240" y="4968658"/>
            <a:ext cx="4371093" cy="941596"/>
          </a:xfrm>
          <a:prstGeom prst="rect">
            <a:avLst/>
          </a:prstGeom>
        </p:spPr>
        <p:txBody>
          <a:bodyPr anchor="t">
            <a:noAutofit/>
          </a:bodyPr>
          <a:lstStyle>
            <a:lvl1pPr marL="228600" indent="-228600" algn="l" defTabSz="914400" rtl="0" eaLnBrk="1" latinLnBrk="0" hangingPunct="1">
              <a:lnSpc>
                <a:spcPct val="120000"/>
              </a:lnSpc>
              <a:spcBef>
                <a:spcPts val="0"/>
              </a:spcBef>
              <a:buFont typeface="Arial" panose="020B0604020202020204" pitchFamily="34" charset="0"/>
              <a:buChar char="•"/>
              <a:defRPr sz="2000" kern="1200">
                <a:solidFill>
                  <a:schemeClr val="tx1"/>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0000"/>
              </a:lnSpc>
              <a:buNone/>
            </a:pPr>
            <a:r>
              <a:rPr lang="es-MX" sz="1400" b="0" i="0" dirty="0">
                <a:solidFill>
                  <a:srgbClr val="000000"/>
                </a:solidFill>
                <a:effectLst/>
                <a:latin typeface="+mj-lt"/>
              </a:rPr>
              <a:t>Se trata de plantear dos hipótesis entre las que tus clientes deberán elegir. A una parte les mostrarás la versión “A” y al resto la versión “B” y con herramientas como Google </a:t>
            </a:r>
            <a:r>
              <a:rPr lang="es-MX" sz="1400" b="0" i="0" dirty="0" err="1">
                <a:solidFill>
                  <a:srgbClr val="000000"/>
                </a:solidFill>
                <a:effectLst/>
                <a:latin typeface="+mj-lt"/>
              </a:rPr>
              <a:t>Analytics</a:t>
            </a:r>
            <a:r>
              <a:rPr lang="es-MX" sz="1400" b="0" i="0" dirty="0">
                <a:solidFill>
                  <a:srgbClr val="000000"/>
                </a:solidFill>
                <a:effectLst/>
                <a:latin typeface="+mj-lt"/>
              </a:rPr>
              <a:t> podrás analizar los resultados obtenidos para ver cuál es la hipótesis preferida y por qué.</a:t>
            </a:r>
            <a:endParaRPr lang="en-US" altLang="ja-JP" sz="1400" dirty="0">
              <a:latin typeface="+mj-lt"/>
            </a:endParaRPr>
          </a:p>
        </p:txBody>
      </p:sp>
      <p:grpSp>
        <p:nvGrpSpPr>
          <p:cNvPr id="109" name="グループ化 17">
            <a:extLst>
              <a:ext uri="{FF2B5EF4-FFF2-40B4-BE49-F238E27FC236}">
                <a16:creationId xmlns:a16="http://schemas.microsoft.com/office/drawing/2014/main" id="{252E8EFA-B9CD-4AE0-B46F-5CDD6AECCEEB}"/>
              </a:ext>
            </a:extLst>
          </p:cNvPr>
          <p:cNvGrpSpPr/>
          <p:nvPr/>
        </p:nvGrpSpPr>
        <p:grpSpPr>
          <a:xfrm rot="10800000" flipV="1">
            <a:off x="1190586" y="2048510"/>
            <a:ext cx="4677608" cy="425237"/>
            <a:chOff x="9458241" y="1768125"/>
            <a:chExt cx="6930769" cy="630070"/>
          </a:xfrm>
        </p:grpSpPr>
        <p:sp>
          <p:nvSpPr>
            <p:cNvPr id="110" name="平行四辺形 18">
              <a:extLst>
                <a:ext uri="{FF2B5EF4-FFF2-40B4-BE49-F238E27FC236}">
                  <a16:creationId xmlns:a16="http://schemas.microsoft.com/office/drawing/2014/main" id="{107EBF0E-2EE0-4769-8816-3D03DA61F56E}"/>
                </a:ext>
              </a:extLst>
            </p:cNvPr>
            <p:cNvSpPr/>
            <p:nvPr userDrawn="1"/>
          </p:nvSpPr>
          <p:spPr>
            <a:xfrm rot="10800000">
              <a:off x="9569958" y="1768125"/>
              <a:ext cx="6819052" cy="630070"/>
            </a:xfrm>
            <a:prstGeom prst="parallelogram">
              <a:avLst>
                <a:gd name="adj" fmla="val 75391"/>
              </a:avLst>
            </a:prstGeom>
            <a:solidFill>
              <a:schemeClr val="bg1">
                <a:lumMod val="95000"/>
              </a:schemeClr>
            </a:solidFill>
            <a:ln w="76200" cmpd="sng">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111" name="平行四辺形 19">
              <a:extLst>
                <a:ext uri="{FF2B5EF4-FFF2-40B4-BE49-F238E27FC236}">
                  <a16:creationId xmlns:a16="http://schemas.microsoft.com/office/drawing/2014/main" id="{DA979571-32C6-43F9-A0C0-7A341E5D4B27}"/>
                </a:ext>
              </a:extLst>
            </p:cNvPr>
            <p:cNvSpPr/>
            <p:nvPr userDrawn="1"/>
          </p:nvSpPr>
          <p:spPr>
            <a:xfrm rot="10800000">
              <a:off x="9458241" y="1768125"/>
              <a:ext cx="1395155" cy="630070"/>
            </a:xfrm>
            <a:prstGeom prst="parallelogram">
              <a:avLst>
                <a:gd name="adj" fmla="val 75391"/>
              </a:avLst>
            </a:prstGeom>
            <a:solidFill>
              <a:srgbClr val="6E00ED"/>
            </a:solidFill>
            <a:ln w="76200" cmpd="sng">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dirty="0"/>
            </a:p>
          </p:txBody>
        </p:sp>
      </p:grpSp>
      <p:sp>
        <p:nvSpPr>
          <p:cNvPr id="112" name="テキスト プレースホルダー 11">
            <a:extLst>
              <a:ext uri="{FF2B5EF4-FFF2-40B4-BE49-F238E27FC236}">
                <a16:creationId xmlns:a16="http://schemas.microsoft.com/office/drawing/2014/main" id="{3953AAD3-5AF8-48FD-A08D-68ACC15156D4}"/>
              </a:ext>
            </a:extLst>
          </p:cNvPr>
          <p:cNvSpPr txBox="1">
            <a:spLocks/>
          </p:cNvSpPr>
          <p:nvPr/>
        </p:nvSpPr>
        <p:spPr>
          <a:xfrm>
            <a:off x="1463953" y="1987762"/>
            <a:ext cx="3493020" cy="572977"/>
          </a:xfrm>
          <a:prstGeom prst="rect">
            <a:avLst/>
          </a:prstGeom>
        </p:spPr>
        <p:txBody>
          <a:bodyPr anchor="ctr">
            <a:noAutofit/>
          </a:bodyPr>
          <a:lstStyle>
            <a:lvl1pPr marL="228600" indent="-228600" algn="r" defTabSz="914400" rtl="0" eaLnBrk="1" latinLnBrk="0" hangingPunct="1">
              <a:lnSpc>
                <a:spcPct val="90000"/>
              </a:lnSpc>
              <a:spcBef>
                <a:spcPts val="0"/>
              </a:spcBef>
              <a:buFont typeface="Arial" panose="020B0604020202020204" pitchFamily="34" charset="0"/>
              <a:buChar char="•"/>
              <a:defRPr sz="3200" kern="1200" spc="300">
                <a:solidFill>
                  <a:schemeClr val="accent1"/>
                </a:solidFill>
                <a:latin typeface="+mj-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ES" altLang="ja-JP" sz="2000" b="1"/>
              <a:t>Entrevistas a clientes</a:t>
            </a:r>
            <a:endParaRPr lang="es-ES" sz="2000" b="1"/>
          </a:p>
        </p:txBody>
      </p:sp>
      <p:sp>
        <p:nvSpPr>
          <p:cNvPr id="113" name="テキスト プレースホルダー 11">
            <a:extLst>
              <a:ext uri="{FF2B5EF4-FFF2-40B4-BE49-F238E27FC236}">
                <a16:creationId xmlns:a16="http://schemas.microsoft.com/office/drawing/2014/main" id="{16419465-2A37-420A-AE97-8F54879F8DB9}"/>
              </a:ext>
            </a:extLst>
          </p:cNvPr>
          <p:cNvSpPr txBox="1">
            <a:spLocks/>
          </p:cNvSpPr>
          <p:nvPr/>
        </p:nvSpPr>
        <p:spPr>
          <a:xfrm>
            <a:off x="1471466" y="2587353"/>
            <a:ext cx="4358682" cy="941596"/>
          </a:xfrm>
          <a:prstGeom prst="rect">
            <a:avLst/>
          </a:prstGeom>
        </p:spPr>
        <p:txBody>
          <a:bodyPr anchor="t">
            <a:noAutofit/>
          </a:bodyPr>
          <a:lstStyle>
            <a:lvl1pPr marL="228600" indent="-228600" algn="l" defTabSz="914400" rtl="0" eaLnBrk="1" latinLnBrk="0" hangingPunct="1">
              <a:lnSpc>
                <a:spcPct val="120000"/>
              </a:lnSpc>
              <a:spcBef>
                <a:spcPts val="0"/>
              </a:spcBef>
              <a:buFont typeface="Arial" panose="020B0604020202020204" pitchFamily="34" charset="0"/>
              <a:buChar char="•"/>
              <a:defRPr sz="2000" kern="1200">
                <a:solidFill>
                  <a:schemeClr val="tx1"/>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0000"/>
              </a:lnSpc>
              <a:buNone/>
            </a:pPr>
            <a:r>
              <a:rPr lang="es-MX" sz="1400" b="0" i="0" dirty="0">
                <a:solidFill>
                  <a:srgbClr val="000000"/>
                </a:solidFill>
                <a:effectLst/>
                <a:latin typeface="+mj-lt"/>
              </a:rPr>
              <a:t>Puedes escribir en un listado todas las necesidades que piensas que tu producto o servicio satisface y preguntarles a tus potenciales clientes qué opinan en entrevistas físicas o a través de correo electrónico utilizando herramientas como MailChimp para analizar los resultados.</a:t>
            </a:r>
            <a:endParaRPr lang="en-US" altLang="ja-JP" sz="1400" dirty="0">
              <a:latin typeface="+mj-lt"/>
            </a:endParaRPr>
          </a:p>
        </p:txBody>
      </p:sp>
      <p:grpSp>
        <p:nvGrpSpPr>
          <p:cNvPr id="21" name="グループ化 17">
            <a:extLst>
              <a:ext uri="{FF2B5EF4-FFF2-40B4-BE49-F238E27FC236}">
                <a16:creationId xmlns:a16="http://schemas.microsoft.com/office/drawing/2014/main" id="{6CA604EB-6076-45D0-A4E4-6AF9121F780F}"/>
              </a:ext>
            </a:extLst>
          </p:cNvPr>
          <p:cNvGrpSpPr/>
          <p:nvPr/>
        </p:nvGrpSpPr>
        <p:grpSpPr>
          <a:xfrm rot="10800000" flipV="1">
            <a:off x="1167726" y="4384254"/>
            <a:ext cx="4677608" cy="425237"/>
            <a:chOff x="9458241" y="1768125"/>
            <a:chExt cx="6930769" cy="630070"/>
          </a:xfrm>
        </p:grpSpPr>
        <p:sp>
          <p:nvSpPr>
            <p:cNvPr id="22" name="平行四辺形 18">
              <a:extLst>
                <a:ext uri="{FF2B5EF4-FFF2-40B4-BE49-F238E27FC236}">
                  <a16:creationId xmlns:a16="http://schemas.microsoft.com/office/drawing/2014/main" id="{93C418AC-D116-421E-97E7-7B2AEA74A098}"/>
                </a:ext>
              </a:extLst>
            </p:cNvPr>
            <p:cNvSpPr/>
            <p:nvPr userDrawn="1"/>
          </p:nvSpPr>
          <p:spPr>
            <a:xfrm rot="10800000">
              <a:off x="9569958" y="1768125"/>
              <a:ext cx="6819052" cy="630070"/>
            </a:xfrm>
            <a:prstGeom prst="parallelogram">
              <a:avLst>
                <a:gd name="adj" fmla="val 75391"/>
              </a:avLst>
            </a:prstGeom>
            <a:solidFill>
              <a:schemeClr val="bg1">
                <a:lumMod val="95000"/>
              </a:schemeClr>
            </a:solidFill>
            <a:ln w="76200" cmpd="sng">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23" name="平行四辺形 19">
              <a:extLst>
                <a:ext uri="{FF2B5EF4-FFF2-40B4-BE49-F238E27FC236}">
                  <a16:creationId xmlns:a16="http://schemas.microsoft.com/office/drawing/2014/main" id="{502396FD-557E-4D15-B0B7-D09ECCC25E79}"/>
                </a:ext>
              </a:extLst>
            </p:cNvPr>
            <p:cNvSpPr/>
            <p:nvPr userDrawn="1"/>
          </p:nvSpPr>
          <p:spPr>
            <a:xfrm rot="10800000">
              <a:off x="9458241" y="1768125"/>
              <a:ext cx="1395155" cy="630070"/>
            </a:xfrm>
            <a:prstGeom prst="parallelogram">
              <a:avLst>
                <a:gd name="adj" fmla="val 75391"/>
              </a:avLst>
            </a:prstGeom>
            <a:solidFill>
              <a:srgbClr val="6E00ED"/>
            </a:solidFill>
            <a:ln w="76200" cmpd="sng">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dirty="0"/>
            </a:p>
          </p:txBody>
        </p:sp>
      </p:grpSp>
      <p:sp>
        <p:nvSpPr>
          <p:cNvPr id="24" name="テキスト プレースホルダー 11">
            <a:extLst>
              <a:ext uri="{FF2B5EF4-FFF2-40B4-BE49-F238E27FC236}">
                <a16:creationId xmlns:a16="http://schemas.microsoft.com/office/drawing/2014/main" id="{18FA86CC-6185-4C23-ABA2-C0C960B945EF}"/>
              </a:ext>
            </a:extLst>
          </p:cNvPr>
          <p:cNvSpPr txBox="1">
            <a:spLocks/>
          </p:cNvSpPr>
          <p:nvPr/>
        </p:nvSpPr>
        <p:spPr>
          <a:xfrm>
            <a:off x="1441093" y="4301932"/>
            <a:ext cx="3493020" cy="572977"/>
          </a:xfrm>
          <a:prstGeom prst="rect">
            <a:avLst/>
          </a:prstGeom>
        </p:spPr>
        <p:txBody>
          <a:bodyPr anchor="ctr">
            <a:noAutofit/>
          </a:bodyPr>
          <a:lstStyle>
            <a:lvl1pPr marL="228600" indent="-228600" algn="r" defTabSz="914400" rtl="0" eaLnBrk="1" latinLnBrk="0" hangingPunct="1">
              <a:lnSpc>
                <a:spcPct val="90000"/>
              </a:lnSpc>
              <a:spcBef>
                <a:spcPts val="0"/>
              </a:spcBef>
              <a:buFont typeface="Arial" panose="020B0604020202020204" pitchFamily="34" charset="0"/>
              <a:buChar char="•"/>
              <a:defRPr sz="3200" kern="1200" spc="300">
                <a:solidFill>
                  <a:schemeClr val="accent1"/>
                </a:solidFill>
                <a:latin typeface="+mj-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a:t>Test A/B</a:t>
            </a:r>
          </a:p>
        </p:txBody>
      </p:sp>
      <p:sp>
        <p:nvSpPr>
          <p:cNvPr id="25" name="テキスト プレースホルダー 11">
            <a:extLst>
              <a:ext uri="{FF2B5EF4-FFF2-40B4-BE49-F238E27FC236}">
                <a16:creationId xmlns:a16="http://schemas.microsoft.com/office/drawing/2014/main" id="{2B901BA6-D3C3-4E8C-821A-DEF557532529}"/>
              </a:ext>
            </a:extLst>
          </p:cNvPr>
          <p:cNvSpPr txBox="1">
            <a:spLocks/>
          </p:cNvSpPr>
          <p:nvPr/>
        </p:nvSpPr>
        <p:spPr>
          <a:xfrm>
            <a:off x="6323806" y="3817832"/>
            <a:ext cx="4887820" cy="941596"/>
          </a:xfrm>
          <a:prstGeom prst="rect">
            <a:avLst/>
          </a:prstGeom>
        </p:spPr>
        <p:txBody>
          <a:bodyPr anchor="t">
            <a:noAutofit/>
          </a:bodyPr>
          <a:lstStyle>
            <a:lvl1pPr marL="228600" indent="-228600" algn="l" defTabSz="914400" rtl="0" eaLnBrk="1" latinLnBrk="0" hangingPunct="1">
              <a:lnSpc>
                <a:spcPct val="120000"/>
              </a:lnSpc>
              <a:spcBef>
                <a:spcPts val="0"/>
              </a:spcBef>
              <a:buFont typeface="Arial" panose="020B0604020202020204" pitchFamily="34" charset="0"/>
              <a:buChar char="•"/>
              <a:defRPr sz="2000" kern="1200">
                <a:solidFill>
                  <a:schemeClr val="tx1"/>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0000"/>
              </a:lnSpc>
              <a:buNone/>
            </a:pPr>
            <a:r>
              <a:rPr lang="es-MX" sz="1400" b="0" i="0" dirty="0">
                <a:solidFill>
                  <a:srgbClr val="000000"/>
                </a:solidFill>
                <a:effectLst/>
                <a:latin typeface="+mj-lt"/>
              </a:rPr>
              <a:t>Las plataformas de crowdfunding, además de ser plataformas para buscar financiación, sirven también para saber si tu producto o servicio es viable en el mercado y puede tener interesados. Tendrás que plantear tu campaña a la plataforma, la subirán si cumple sus requisitos y, en función de los resultados que obtengas en un determinado plazo (captación de fondos para el proyecto), sabrás si existen suficientes personas interesadas.</a:t>
            </a:r>
            <a:endParaRPr lang="en-US" altLang="ja-JP" sz="1400" dirty="0">
              <a:latin typeface="+mj-lt"/>
            </a:endParaRPr>
          </a:p>
        </p:txBody>
      </p:sp>
      <p:sp>
        <p:nvSpPr>
          <p:cNvPr id="29" name="テキスト プレースホルダー 11">
            <a:extLst>
              <a:ext uri="{FF2B5EF4-FFF2-40B4-BE49-F238E27FC236}">
                <a16:creationId xmlns:a16="http://schemas.microsoft.com/office/drawing/2014/main" id="{E231DEBB-74EF-4B02-977B-E390CC27D710}"/>
              </a:ext>
            </a:extLst>
          </p:cNvPr>
          <p:cNvSpPr txBox="1">
            <a:spLocks/>
          </p:cNvSpPr>
          <p:nvPr/>
        </p:nvSpPr>
        <p:spPr>
          <a:xfrm>
            <a:off x="7200687" y="3253891"/>
            <a:ext cx="2583393" cy="312269"/>
          </a:xfrm>
          <a:prstGeom prst="rect">
            <a:avLst/>
          </a:prstGeom>
        </p:spPr>
        <p:txBody>
          <a:bodyPr anchor="ctr">
            <a:noAutofit/>
          </a:bodyPr>
          <a:lstStyle>
            <a:lvl1pPr marL="228600" indent="-228600" algn="r" defTabSz="914400" rtl="0" eaLnBrk="1" latinLnBrk="0" hangingPunct="1">
              <a:lnSpc>
                <a:spcPct val="90000"/>
              </a:lnSpc>
              <a:spcBef>
                <a:spcPts val="0"/>
              </a:spcBef>
              <a:buFont typeface="Arial" panose="020B0604020202020204" pitchFamily="34" charset="0"/>
              <a:buChar char="•"/>
              <a:defRPr sz="3200" kern="1200" spc="300">
                <a:solidFill>
                  <a:schemeClr val="accent1"/>
                </a:solidFill>
                <a:latin typeface="+mj-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t>Crowdfunding</a:t>
            </a:r>
          </a:p>
        </p:txBody>
      </p:sp>
      <p:sp>
        <p:nvSpPr>
          <p:cNvPr id="26" name="Marcador de texto 7">
            <a:extLst>
              <a:ext uri="{FF2B5EF4-FFF2-40B4-BE49-F238E27FC236}">
                <a16:creationId xmlns:a16="http://schemas.microsoft.com/office/drawing/2014/main" id="{1858A2C3-8813-441B-84C7-F61347291C01}"/>
              </a:ext>
            </a:extLst>
          </p:cNvPr>
          <p:cNvSpPr txBox="1">
            <a:spLocks/>
          </p:cNvSpPr>
          <p:nvPr/>
        </p:nvSpPr>
        <p:spPr>
          <a:xfrm>
            <a:off x="454025" y="355600"/>
            <a:ext cx="3751263" cy="290513"/>
          </a:xfrm>
          <a:prstGeom prst="rect">
            <a:avLst/>
          </a:prstGeom>
        </p:spPr>
        <p:txBody>
          <a:bodyPr vert="horz" lIns="0" tIns="0" rIns="0" bIns="0" rtlCol="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kern="1200">
                <a:solidFill>
                  <a:schemeClr val="tx1"/>
                </a:solidFill>
                <a:latin typeface="Arial" panose="020B0604020202020204" pitchFamily="34" charset="0"/>
                <a:ea typeface="+mn-ea"/>
                <a:cs typeface="Arial" panose="020B0604020202020204" pitchFamily="34" charset="0"/>
              </a:defRPr>
            </a:lvl1pPr>
            <a:lvl2pPr marL="457200" indent="0" algn="l" defTabSz="914400" rtl="0" eaLnBrk="1" latinLnBrk="0" hangingPunct="1">
              <a:lnSpc>
                <a:spcPct val="90000"/>
              </a:lnSpc>
              <a:spcBef>
                <a:spcPts val="500"/>
              </a:spcBef>
              <a:buFont typeface="+mj-lt"/>
              <a:buNone/>
              <a:defRPr sz="240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mj-lt"/>
              <a:buNone/>
              <a:defRPr sz="20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mj-lt"/>
              <a:buNone/>
              <a:defRPr sz="18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mj-lt"/>
              <a:buNone/>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PE"/>
              <a:t>Pensamiento Creativo para la innovación</a:t>
            </a:r>
            <a:endParaRPr lang="es-419" dirty="0"/>
          </a:p>
        </p:txBody>
      </p:sp>
    </p:spTree>
    <p:extLst>
      <p:ext uri="{BB962C8B-B14F-4D97-AF65-F5344CB8AC3E}">
        <p14:creationId xmlns:p14="http://schemas.microsoft.com/office/powerpoint/2010/main" val="2911648887"/>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A513C804-6001-4C7A-A4F6-858606C13E1B}"/>
              </a:ext>
            </a:extLst>
          </p:cNvPr>
          <p:cNvSpPr>
            <a:spLocks noGrp="1"/>
          </p:cNvSpPr>
          <p:nvPr>
            <p:ph type="body" sz="quarter" idx="14"/>
          </p:nvPr>
        </p:nvSpPr>
        <p:spPr>
          <a:xfrm>
            <a:off x="453969" y="1187179"/>
            <a:ext cx="9162471" cy="477331"/>
          </a:xfrm>
        </p:spPr>
        <p:txBody>
          <a:bodyPr>
            <a:normAutofit/>
          </a:bodyPr>
          <a:lstStyle/>
          <a:p>
            <a:r>
              <a:rPr lang="es-MX" dirty="0"/>
              <a:t>Business </a:t>
            </a:r>
            <a:r>
              <a:rPr lang="es-MX" dirty="0" err="1"/>
              <a:t>Model</a:t>
            </a:r>
            <a:r>
              <a:rPr lang="es-MX" dirty="0"/>
              <a:t> Canvas</a:t>
            </a:r>
            <a:endParaRPr lang="es-419" dirty="0"/>
          </a:p>
        </p:txBody>
      </p:sp>
      <p:sp>
        <p:nvSpPr>
          <p:cNvPr id="5" name="Marcador de texto 4">
            <a:extLst>
              <a:ext uri="{FF2B5EF4-FFF2-40B4-BE49-F238E27FC236}">
                <a16:creationId xmlns:a16="http://schemas.microsoft.com/office/drawing/2014/main" id="{03CB7B02-C9EB-4AAD-ADBA-C3E9E848A0B1}"/>
              </a:ext>
            </a:extLst>
          </p:cNvPr>
          <p:cNvSpPr>
            <a:spLocks noGrp="1"/>
          </p:cNvSpPr>
          <p:nvPr>
            <p:ph type="body" sz="quarter" idx="26"/>
          </p:nvPr>
        </p:nvSpPr>
        <p:spPr/>
        <p:txBody>
          <a:bodyPr/>
          <a:lstStyle/>
          <a:p>
            <a:r>
              <a:rPr lang="es-419" dirty="0"/>
              <a:t>Pensamiento creativo para la innovación</a:t>
            </a:r>
          </a:p>
        </p:txBody>
      </p:sp>
      <p:sp>
        <p:nvSpPr>
          <p:cNvPr id="8" name="CuadroTexto 7">
            <a:extLst>
              <a:ext uri="{FF2B5EF4-FFF2-40B4-BE49-F238E27FC236}">
                <a16:creationId xmlns:a16="http://schemas.microsoft.com/office/drawing/2014/main" id="{84313B48-4009-4253-8365-AEF6BEFEFD0E}"/>
              </a:ext>
            </a:extLst>
          </p:cNvPr>
          <p:cNvSpPr txBox="1"/>
          <p:nvPr/>
        </p:nvSpPr>
        <p:spPr>
          <a:xfrm>
            <a:off x="453969" y="1889889"/>
            <a:ext cx="5395288" cy="4093428"/>
          </a:xfrm>
          <a:prstGeom prst="rect">
            <a:avLst/>
          </a:prstGeom>
          <a:noFill/>
        </p:spPr>
        <p:txBody>
          <a:bodyPr wrap="square">
            <a:spAutoFit/>
          </a:bodyPr>
          <a:lstStyle/>
          <a:p>
            <a:pPr algn="just"/>
            <a:r>
              <a:rPr lang="es-MX" sz="2000" b="0" i="0" u="none" strike="noStrike" baseline="0" dirty="0">
                <a:latin typeface="+mj-lt"/>
              </a:rPr>
              <a:t>El </a:t>
            </a:r>
            <a:r>
              <a:rPr lang="es-MX" sz="2000" b="0" i="0" u="none" strike="noStrike" baseline="0" dirty="0" err="1">
                <a:latin typeface="+mj-lt"/>
              </a:rPr>
              <a:t>canvas</a:t>
            </a:r>
            <a:r>
              <a:rPr lang="es-MX" sz="2000" b="0" i="0" u="none" strike="noStrike" baseline="0" dirty="0">
                <a:latin typeface="+mj-lt"/>
              </a:rPr>
              <a:t> </a:t>
            </a:r>
            <a:r>
              <a:rPr lang="es-MX" sz="2000" b="0" i="0" u="none" strike="noStrike" baseline="0" dirty="0" err="1">
                <a:latin typeface="+mj-lt"/>
              </a:rPr>
              <a:t>model</a:t>
            </a:r>
            <a:r>
              <a:rPr lang="es-MX" sz="2000" b="0" i="0" u="none" strike="noStrike" baseline="0" dirty="0">
                <a:latin typeface="+mj-lt"/>
              </a:rPr>
              <a:t> es una herramienta muy útil que nos ayuda a diseñar e innovar en nuestros modelos de negocio. Pero ¿por que debemos innovar en nuestro modelo de negocio?. Principalmente porque nuestro entorno esta en un cambio constante.</a:t>
            </a:r>
          </a:p>
          <a:p>
            <a:pPr algn="just"/>
            <a:r>
              <a:rPr lang="es-MX" sz="2000" b="0" i="0" u="none" strike="noStrike" baseline="0" dirty="0">
                <a:latin typeface="+mj-lt"/>
              </a:rPr>
              <a:t>Un modelo de negocio (también llamado diseño de negocio o diseño empresarial) es el mecanismo por el cual un negocio busca generar ingresos y beneficios. Es un resumen de cómo una compañía planifica entrega valor a sus clientes. Implica tanto el concepto de estrategia </a:t>
            </a:r>
            <a:r>
              <a:rPr lang="es-PE" sz="2000" b="0" i="0" u="none" strike="noStrike" baseline="0" dirty="0">
                <a:latin typeface="+mj-lt"/>
              </a:rPr>
              <a:t>como el de implementación.</a:t>
            </a:r>
            <a:endParaRPr lang="es-PE" sz="2000" dirty="0">
              <a:latin typeface="+mj-lt"/>
            </a:endParaRPr>
          </a:p>
        </p:txBody>
      </p:sp>
      <p:pic>
        <p:nvPicPr>
          <p:cNvPr id="9" name="Picture 4" descr="Resultado de imagen para business model canvas espaÃ±ol">
            <a:extLst>
              <a:ext uri="{FF2B5EF4-FFF2-40B4-BE49-F238E27FC236}">
                <a16:creationId xmlns:a16="http://schemas.microsoft.com/office/drawing/2014/main" id="{DE289304-C571-49B9-A49E-8497538AC44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845" t="8866" r="-4845" b="10695"/>
          <a:stretch/>
        </p:blipFill>
        <p:spPr bwMode="auto">
          <a:xfrm>
            <a:off x="6167438" y="1992084"/>
            <a:ext cx="6096000" cy="3352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18360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A513C804-6001-4C7A-A4F6-858606C13E1B}"/>
              </a:ext>
            </a:extLst>
          </p:cNvPr>
          <p:cNvSpPr>
            <a:spLocks noGrp="1"/>
          </p:cNvSpPr>
          <p:nvPr>
            <p:ph type="body" sz="quarter" idx="14"/>
          </p:nvPr>
        </p:nvSpPr>
        <p:spPr>
          <a:xfrm>
            <a:off x="453969" y="1187179"/>
            <a:ext cx="9162471" cy="477331"/>
          </a:xfrm>
        </p:spPr>
        <p:txBody>
          <a:bodyPr>
            <a:normAutofit/>
          </a:bodyPr>
          <a:lstStyle/>
          <a:p>
            <a:r>
              <a:rPr lang="es-MX" dirty="0"/>
              <a:t>Business </a:t>
            </a:r>
            <a:r>
              <a:rPr lang="es-MX" dirty="0" err="1"/>
              <a:t>Model</a:t>
            </a:r>
            <a:r>
              <a:rPr lang="es-MX" dirty="0"/>
              <a:t> Canvas</a:t>
            </a:r>
            <a:endParaRPr lang="es-419" dirty="0"/>
          </a:p>
        </p:txBody>
      </p:sp>
      <p:sp>
        <p:nvSpPr>
          <p:cNvPr id="5" name="Marcador de texto 4">
            <a:extLst>
              <a:ext uri="{FF2B5EF4-FFF2-40B4-BE49-F238E27FC236}">
                <a16:creationId xmlns:a16="http://schemas.microsoft.com/office/drawing/2014/main" id="{03CB7B02-C9EB-4AAD-ADBA-C3E9E848A0B1}"/>
              </a:ext>
            </a:extLst>
          </p:cNvPr>
          <p:cNvSpPr>
            <a:spLocks noGrp="1"/>
          </p:cNvSpPr>
          <p:nvPr>
            <p:ph type="body" sz="quarter" idx="26"/>
          </p:nvPr>
        </p:nvSpPr>
        <p:spPr/>
        <p:txBody>
          <a:bodyPr/>
          <a:lstStyle/>
          <a:p>
            <a:r>
              <a:rPr lang="es-419" dirty="0"/>
              <a:t>Pensamiento creativo para la innovación</a:t>
            </a:r>
          </a:p>
        </p:txBody>
      </p:sp>
      <p:sp>
        <p:nvSpPr>
          <p:cNvPr id="8" name="CuadroTexto 7">
            <a:extLst>
              <a:ext uri="{FF2B5EF4-FFF2-40B4-BE49-F238E27FC236}">
                <a16:creationId xmlns:a16="http://schemas.microsoft.com/office/drawing/2014/main" id="{84313B48-4009-4253-8365-AEF6BEFEFD0E}"/>
              </a:ext>
            </a:extLst>
          </p:cNvPr>
          <p:cNvSpPr txBox="1"/>
          <p:nvPr/>
        </p:nvSpPr>
        <p:spPr>
          <a:xfrm>
            <a:off x="453968" y="1889889"/>
            <a:ext cx="5642031" cy="3477875"/>
          </a:xfrm>
          <a:prstGeom prst="rect">
            <a:avLst/>
          </a:prstGeom>
          <a:noFill/>
        </p:spPr>
        <p:txBody>
          <a:bodyPr wrap="square">
            <a:spAutoFit/>
          </a:bodyPr>
          <a:lstStyle/>
          <a:p>
            <a:pPr algn="just"/>
            <a:r>
              <a:rPr lang="es-MX" sz="2000" b="0" i="0" u="none" strike="noStrike" baseline="0" dirty="0">
                <a:latin typeface="+mj-lt"/>
              </a:rPr>
              <a:t>Primero se rellenan los módulos del lienzo de la parte derecha. Estos bloques hacen referencia a la parte externa de la compañía, al mercado. </a:t>
            </a:r>
          </a:p>
          <a:p>
            <a:pPr algn="just"/>
            <a:r>
              <a:rPr lang="es-MX" sz="2000" b="0" i="0" u="none" strike="noStrike" baseline="0" dirty="0">
                <a:latin typeface="+mj-lt"/>
              </a:rPr>
              <a:t>El que se rellene esta parte inicialmente no es casualidad, la razón por la que se trabaja de esta manera es que primero debes conocer y analizar el entorno en el que opera o va a operar tu empresa, identificando inicialmente tu segmento de clientes, qué es lo que vas a ofrecerles, cómo vas a llegar a ellos, qué relación vas a mantener con ellos y finalmente cómo van a pagarte.</a:t>
            </a:r>
          </a:p>
        </p:txBody>
      </p:sp>
      <p:pic>
        <p:nvPicPr>
          <p:cNvPr id="7" name="Picture 2" descr="Resultado de imagen para modelo canvas">
            <a:extLst>
              <a:ext uri="{FF2B5EF4-FFF2-40B4-BE49-F238E27FC236}">
                <a16:creationId xmlns:a16="http://schemas.microsoft.com/office/drawing/2014/main" id="{32F91487-B34B-42EB-91BC-ED26C69360D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305" t="1" b="427"/>
          <a:stretch/>
        </p:blipFill>
        <p:spPr bwMode="auto">
          <a:xfrm>
            <a:off x="6523328" y="1408518"/>
            <a:ext cx="4751157" cy="4494528"/>
          </a:xfrm>
          <a:prstGeom prst="rect">
            <a:avLst/>
          </a:prstGeom>
          <a:noFill/>
          <a:extLst>
            <a:ext uri="{909E8E84-426E-40DD-AFC4-6F175D3DCCD1}">
              <a14:hiddenFill xmlns:a14="http://schemas.microsoft.com/office/drawing/2010/main">
                <a:solidFill>
                  <a:srgbClr val="FFFFFF"/>
                </a:solidFill>
              </a14:hiddenFill>
            </a:ext>
          </a:extLst>
        </p:spPr>
      </p:pic>
      <p:sp>
        <p:nvSpPr>
          <p:cNvPr id="3" name="Rectángulo 2">
            <a:extLst>
              <a:ext uri="{FF2B5EF4-FFF2-40B4-BE49-F238E27FC236}">
                <a16:creationId xmlns:a16="http://schemas.microsoft.com/office/drawing/2014/main" id="{E3E08036-EE6B-4885-9342-A63493C6468C}"/>
              </a:ext>
            </a:extLst>
          </p:cNvPr>
          <p:cNvSpPr/>
          <p:nvPr/>
        </p:nvSpPr>
        <p:spPr>
          <a:xfrm>
            <a:off x="6299202" y="4644568"/>
            <a:ext cx="1001486" cy="139337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0" name="CuadroTexto 9">
            <a:extLst>
              <a:ext uri="{FF2B5EF4-FFF2-40B4-BE49-F238E27FC236}">
                <a16:creationId xmlns:a16="http://schemas.microsoft.com/office/drawing/2014/main" id="{3FBEA297-D68A-4A8D-AF00-391F1F0CC65C}"/>
              </a:ext>
            </a:extLst>
          </p:cNvPr>
          <p:cNvSpPr txBox="1"/>
          <p:nvPr/>
        </p:nvSpPr>
        <p:spPr>
          <a:xfrm>
            <a:off x="703945" y="6154074"/>
            <a:ext cx="9162470" cy="369332"/>
          </a:xfrm>
          <a:prstGeom prst="rect">
            <a:avLst/>
          </a:prstGeom>
          <a:noFill/>
        </p:spPr>
        <p:txBody>
          <a:bodyPr wrap="square">
            <a:spAutoFit/>
          </a:bodyPr>
          <a:lstStyle/>
          <a:p>
            <a:r>
              <a:rPr lang="es-PE" dirty="0">
                <a:hlinkClick r:id="rId3"/>
              </a:rPr>
              <a:t>(41) Business </a:t>
            </a:r>
            <a:r>
              <a:rPr lang="es-PE" dirty="0" err="1">
                <a:hlinkClick r:id="rId3"/>
              </a:rPr>
              <a:t>Model</a:t>
            </a:r>
            <a:r>
              <a:rPr lang="es-PE" dirty="0">
                <a:hlinkClick r:id="rId3"/>
              </a:rPr>
              <a:t> Canvas -Lienzo de Modelo de negocios- Alexander Osterwalder - YouTube</a:t>
            </a:r>
            <a:endParaRPr lang="es-PE" dirty="0"/>
          </a:p>
        </p:txBody>
      </p:sp>
    </p:spTree>
    <p:extLst>
      <p:ext uri="{BB962C8B-B14F-4D97-AF65-F5344CB8AC3E}">
        <p14:creationId xmlns:p14="http://schemas.microsoft.com/office/powerpoint/2010/main" val="21070426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A513C804-6001-4C7A-A4F6-858606C13E1B}"/>
              </a:ext>
            </a:extLst>
          </p:cNvPr>
          <p:cNvSpPr>
            <a:spLocks noGrp="1"/>
          </p:cNvSpPr>
          <p:nvPr>
            <p:ph type="body" sz="quarter" idx="14"/>
          </p:nvPr>
        </p:nvSpPr>
        <p:spPr>
          <a:xfrm>
            <a:off x="453969" y="1187179"/>
            <a:ext cx="9162471" cy="477331"/>
          </a:xfrm>
        </p:spPr>
        <p:txBody>
          <a:bodyPr>
            <a:normAutofit/>
          </a:bodyPr>
          <a:lstStyle/>
          <a:p>
            <a:r>
              <a:rPr lang="es-MX" dirty="0"/>
              <a:t>Business </a:t>
            </a:r>
            <a:r>
              <a:rPr lang="es-MX" dirty="0" err="1"/>
              <a:t>Model</a:t>
            </a:r>
            <a:r>
              <a:rPr lang="es-MX" dirty="0"/>
              <a:t> Canvas</a:t>
            </a:r>
            <a:endParaRPr lang="es-419" dirty="0"/>
          </a:p>
        </p:txBody>
      </p:sp>
      <p:sp>
        <p:nvSpPr>
          <p:cNvPr id="5" name="Marcador de texto 4">
            <a:extLst>
              <a:ext uri="{FF2B5EF4-FFF2-40B4-BE49-F238E27FC236}">
                <a16:creationId xmlns:a16="http://schemas.microsoft.com/office/drawing/2014/main" id="{03CB7B02-C9EB-4AAD-ADBA-C3E9E848A0B1}"/>
              </a:ext>
            </a:extLst>
          </p:cNvPr>
          <p:cNvSpPr>
            <a:spLocks noGrp="1"/>
          </p:cNvSpPr>
          <p:nvPr>
            <p:ph type="body" sz="quarter" idx="26"/>
          </p:nvPr>
        </p:nvSpPr>
        <p:spPr/>
        <p:txBody>
          <a:bodyPr/>
          <a:lstStyle/>
          <a:p>
            <a:r>
              <a:rPr lang="es-419" dirty="0"/>
              <a:t>Pensamiento creativo para la innovación</a:t>
            </a:r>
          </a:p>
        </p:txBody>
      </p:sp>
      <p:sp>
        <p:nvSpPr>
          <p:cNvPr id="8" name="CuadroTexto 7">
            <a:extLst>
              <a:ext uri="{FF2B5EF4-FFF2-40B4-BE49-F238E27FC236}">
                <a16:creationId xmlns:a16="http://schemas.microsoft.com/office/drawing/2014/main" id="{84313B48-4009-4253-8365-AEF6BEFEFD0E}"/>
              </a:ext>
            </a:extLst>
          </p:cNvPr>
          <p:cNvSpPr txBox="1"/>
          <p:nvPr/>
        </p:nvSpPr>
        <p:spPr>
          <a:xfrm>
            <a:off x="453968" y="1889889"/>
            <a:ext cx="5642031" cy="3170099"/>
          </a:xfrm>
          <a:prstGeom prst="rect">
            <a:avLst/>
          </a:prstGeom>
          <a:noFill/>
        </p:spPr>
        <p:txBody>
          <a:bodyPr wrap="square">
            <a:spAutoFit/>
          </a:bodyPr>
          <a:lstStyle/>
          <a:p>
            <a:pPr algn="just"/>
            <a:r>
              <a:rPr lang="es-MX" sz="2000" b="0" i="0" u="none" strike="noStrike" baseline="0" dirty="0">
                <a:latin typeface="+mj-lt"/>
              </a:rPr>
              <a:t>Analiza internamente tu propia empresa sobre el modelo </a:t>
            </a:r>
            <a:r>
              <a:rPr lang="es-MX" sz="2000" b="0" i="0" u="none" strike="noStrike" baseline="0" dirty="0" err="1">
                <a:latin typeface="+mj-lt"/>
              </a:rPr>
              <a:t>canvas</a:t>
            </a:r>
            <a:r>
              <a:rPr lang="es-MX" sz="2000" b="0" i="0" u="none" strike="noStrike" baseline="0" dirty="0">
                <a:latin typeface="+mj-lt"/>
              </a:rPr>
              <a:t>:</a:t>
            </a:r>
          </a:p>
          <a:p>
            <a:pPr algn="just"/>
            <a:endParaRPr lang="es-MX" sz="2000" b="0" i="0" u="none" strike="noStrike" baseline="0" dirty="0">
              <a:latin typeface="+mj-lt"/>
            </a:endParaRPr>
          </a:p>
          <a:p>
            <a:pPr algn="just"/>
            <a:r>
              <a:rPr lang="es-MX" sz="2000" b="0" i="0" u="none" strike="noStrike" baseline="0" dirty="0">
                <a:latin typeface="+mj-lt"/>
              </a:rPr>
              <a:t>Una vez conozcas el entorno de tu compañía, adapta las piezas (bloques) internos para aportar la “propuesta de valor” detectada de la mejor manera posible; crea alianzas con los agentes necesarios, céntrate en las actividades nucleares de tu negocio y piensa qué necesitas y cuál es la estructura de costes. Es decir, analiza;</a:t>
            </a:r>
          </a:p>
        </p:txBody>
      </p:sp>
      <p:pic>
        <p:nvPicPr>
          <p:cNvPr id="7" name="Picture 2" descr="Resultado de imagen para modelo canvas">
            <a:extLst>
              <a:ext uri="{FF2B5EF4-FFF2-40B4-BE49-F238E27FC236}">
                <a16:creationId xmlns:a16="http://schemas.microsoft.com/office/drawing/2014/main" id="{32F91487-B34B-42EB-91BC-ED26C69360D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67" t="1" r="50209" b="427"/>
          <a:stretch/>
        </p:blipFill>
        <p:spPr bwMode="auto">
          <a:xfrm>
            <a:off x="6973271" y="1408518"/>
            <a:ext cx="3868901" cy="4494528"/>
          </a:xfrm>
          <a:prstGeom prst="rect">
            <a:avLst/>
          </a:prstGeom>
          <a:noFill/>
          <a:extLst>
            <a:ext uri="{909E8E84-426E-40DD-AFC4-6F175D3DCCD1}">
              <a14:hiddenFill xmlns:a14="http://schemas.microsoft.com/office/drawing/2010/main">
                <a:solidFill>
                  <a:srgbClr val="FFFFFF"/>
                </a:solidFill>
              </a14:hiddenFill>
            </a:ext>
          </a:extLst>
        </p:spPr>
      </p:pic>
      <p:sp>
        <p:nvSpPr>
          <p:cNvPr id="3" name="Rectángulo 2">
            <a:extLst>
              <a:ext uri="{FF2B5EF4-FFF2-40B4-BE49-F238E27FC236}">
                <a16:creationId xmlns:a16="http://schemas.microsoft.com/office/drawing/2014/main" id="{E3E08036-EE6B-4885-9342-A63493C6468C}"/>
              </a:ext>
            </a:extLst>
          </p:cNvPr>
          <p:cNvSpPr/>
          <p:nvPr/>
        </p:nvSpPr>
        <p:spPr>
          <a:xfrm>
            <a:off x="10037354" y="1347939"/>
            <a:ext cx="1037045" cy="326760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41711712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a:extLst>
              <a:ext uri="{FF2B5EF4-FFF2-40B4-BE49-F238E27FC236}">
                <a16:creationId xmlns:a16="http://schemas.microsoft.com/office/drawing/2014/main" id="{AEE3FD98-A6AE-47C2-8E82-E09428C5361B}"/>
              </a:ext>
            </a:extLst>
          </p:cNvPr>
          <p:cNvSpPr>
            <a:spLocks noGrp="1"/>
          </p:cNvSpPr>
          <p:nvPr>
            <p:ph type="body" sz="quarter" idx="26"/>
          </p:nvPr>
        </p:nvSpPr>
        <p:spPr/>
        <p:txBody>
          <a:bodyPr/>
          <a:lstStyle/>
          <a:p>
            <a:endParaRPr lang="es-PE"/>
          </a:p>
        </p:txBody>
      </p:sp>
      <p:pic>
        <p:nvPicPr>
          <p:cNvPr id="6" name="Picture 4" descr="Resultado de imagen para business model canvas espaÃ±ol">
            <a:extLst>
              <a:ext uri="{FF2B5EF4-FFF2-40B4-BE49-F238E27FC236}">
                <a16:creationId xmlns:a16="http://schemas.microsoft.com/office/drawing/2014/main" id="{544169D0-D4E4-4576-9FA1-CF7355BDABA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81" t="8866" r="171" b="10695"/>
          <a:stretch/>
        </p:blipFill>
        <p:spPr bwMode="auto">
          <a:xfrm>
            <a:off x="-1" y="1"/>
            <a:ext cx="12192001"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8691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a:extLst>
              <a:ext uri="{FF2B5EF4-FFF2-40B4-BE49-F238E27FC236}">
                <a16:creationId xmlns:a16="http://schemas.microsoft.com/office/drawing/2014/main" id="{05485D47-D162-4045-A845-26A1AD8CE050}"/>
              </a:ext>
            </a:extLst>
          </p:cNvPr>
          <p:cNvSpPr/>
          <p:nvPr/>
        </p:nvSpPr>
        <p:spPr>
          <a:xfrm>
            <a:off x="0" y="0"/>
            <a:ext cx="7848600" cy="6858000"/>
          </a:xfrm>
          <a:prstGeom prst="rect">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 name="Rectángulo 2">
            <a:extLst>
              <a:ext uri="{FF2B5EF4-FFF2-40B4-BE49-F238E27FC236}">
                <a16:creationId xmlns:a16="http://schemas.microsoft.com/office/drawing/2014/main" id="{91E3E2C5-0616-4825-94B7-AB24D26F833A}"/>
              </a:ext>
            </a:extLst>
          </p:cNvPr>
          <p:cNvSpPr/>
          <p:nvPr/>
        </p:nvSpPr>
        <p:spPr>
          <a:xfrm>
            <a:off x="228600" y="720090"/>
            <a:ext cx="6934200" cy="5909310"/>
          </a:xfrm>
          <a:prstGeom prst="rect">
            <a:avLst/>
          </a:prstGeom>
        </p:spPr>
        <p:txBody>
          <a:bodyPr wrap="square">
            <a:spAutoFit/>
          </a:bodyPr>
          <a:lstStyle/>
          <a:p>
            <a:pPr marL="342900" indent="-342900" algn="just">
              <a:buFont typeface="+mj-lt"/>
              <a:buAutoNum type="arabicPeriod"/>
            </a:pPr>
            <a:r>
              <a:rPr lang="es-PE" b="1" dirty="0">
                <a:solidFill>
                  <a:schemeClr val="bg1"/>
                </a:solidFill>
              </a:rPr>
              <a:t>Segmento de clientes:</a:t>
            </a:r>
            <a:r>
              <a:rPr lang="es-PE" dirty="0">
                <a:solidFill>
                  <a:schemeClr val="bg1"/>
                </a:solidFill>
              </a:rPr>
              <a:t> Para determinar tu nicho de mercado pregúntate a quién creas valor!! Para analizar este bloque existen lienzos de trabajo específicos como el mapa de empatía.</a:t>
            </a:r>
          </a:p>
          <a:p>
            <a:pPr marL="342900" indent="-342900" algn="just">
              <a:buFont typeface="+mj-lt"/>
              <a:buAutoNum type="arabicPeriod"/>
            </a:pPr>
            <a:endParaRPr lang="es-PE" dirty="0">
              <a:solidFill>
                <a:schemeClr val="bg1"/>
              </a:solidFill>
            </a:endParaRPr>
          </a:p>
          <a:p>
            <a:pPr marL="342900" indent="-342900" algn="just">
              <a:buFont typeface="+mj-lt"/>
              <a:buAutoNum type="arabicPeriod"/>
            </a:pPr>
            <a:r>
              <a:rPr lang="es-PE" b="1" dirty="0">
                <a:solidFill>
                  <a:schemeClr val="bg1"/>
                </a:solidFill>
              </a:rPr>
              <a:t>Propuesta de Valor: </a:t>
            </a:r>
            <a:r>
              <a:rPr lang="es-PE" dirty="0">
                <a:solidFill>
                  <a:schemeClr val="bg1"/>
                </a:solidFill>
              </a:rPr>
              <a:t>Para definir tu propuesta de valor es crítico saber qué problema ayudas a solucionar a tus clientes. </a:t>
            </a:r>
          </a:p>
          <a:p>
            <a:pPr marL="342900" indent="-342900" algn="just">
              <a:buFont typeface="+mj-lt"/>
              <a:buAutoNum type="arabicPeriod"/>
            </a:pPr>
            <a:endParaRPr lang="es-PE" dirty="0">
              <a:solidFill>
                <a:schemeClr val="bg1"/>
              </a:solidFill>
            </a:endParaRPr>
          </a:p>
          <a:p>
            <a:pPr marL="342900" indent="-342900" algn="just">
              <a:buFont typeface="+mj-lt"/>
              <a:buAutoNum type="arabicPeriod"/>
            </a:pPr>
            <a:r>
              <a:rPr lang="es-PE" b="1" dirty="0">
                <a:solidFill>
                  <a:schemeClr val="bg1"/>
                </a:solidFill>
              </a:rPr>
              <a:t>Canales:</a:t>
            </a:r>
            <a:r>
              <a:rPr lang="es-PE" dirty="0">
                <a:solidFill>
                  <a:schemeClr val="bg1"/>
                </a:solidFill>
              </a:rPr>
              <a:t> Identifica cuál va a ser el medio por el que vas a hacer llegar tu propuesta de valor a tu segmento de clientes objetivo. A veces tu estrategia de Marketing online será clave en este apartado y otras menos. </a:t>
            </a:r>
          </a:p>
          <a:p>
            <a:pPr marL="342900" indent="-342900" algn="just">
              <a:buFont typeface="+mj-lt"/>
              <a:buAutoNum type="arabicPeriod"/>
            </a:pPr>
            <a:endParaRPr lang="es-PE" dirty="0">
              <a:solidFill>
                <a:schemeClr val="bg1"/>
              </a:solidFill>
            </a:endParaRPr>
          </a:p>
          <a:p>
            <a:pPr marL="342900" indent="-342900" algn="just">
              <a:buFont typeface="+mj-lt"/>
              <a:buAutoNum type="arabicPeriod"/>
            </a:pPr>
            <a:r>
              <a:rPr lang="es-PE" b="1" dirty="0">
                <a:solidFill>
                  <a:schemeClr val="bg1"/>
                </a:solidFill>
              </a:rPr>
              <a:t>Relación con clientes:</a:t>
            </a:r>
            <a:r>
              <a:rPr lang="es-PE" dirty="0">
                <a:solidFill>
                  <a:schemeClr val="bg1"/>
                </a:solidFill>
              </a:rPr>
              <a:t> Reflexiona sobre cuál va a ser tu relación con los clientes. Dónde empieza y dónde acaba esta relación. También tu estrategia en Redes Sociales y en Marketing online será clave en tu relación con clientes.</a:t>
            </a:r>
          </a:p>
          <a:p>
            <a:pPr marL="342900" indent="-342900" algn="just">
              <a:buFont typeface="+mj-lt"/>
              <a:buAutoNum type="arabicPeriod"/>
            </a:pPr>
            <a:endParaRPr lang="es-PE" dirty="0">
              <a:solidFill>
                <a:schemeClr val="bg1"/>
              </a:solidFill>
            </a:endParaRPr>
          </a:p>
          <a:p>
            <a:pPr marL="342900" indent="-342900" algn="just">
              <a:buFont typeface="+mj-lt"/>
              <a:buAutoNum type="arabicPeriod"/>
            </a:pPr>
            <a:r>
              <a:rPr lang="es-PE" b="1" dirty="0">
                <a:solidFill>
                  <a:schemeClr val="bg1"/>
                </a:solidFill>
              </a:rPr>
              <a:t>Flujo de ingresos: </a:t>
            </a:r>
            <a:r>
              <a:rPr lang="es-PE" dirty="0">
                <a:solidFill>
                  <a:schemeClr val="bg1"/>
                </a:solidFill>
              </a:rPr>
              <a:t>Tienes que tener claro cómo vas a ganar dinero. Al principio pon todas las opciones que se te ocurran y posteriormente testea cómo y cuánto está dispuesto a pagar tu cliente objetivo (venta de activos, suscripción, publicidad…)</a:t>
            </a:r>
          </a:p>
        </p:txBody>
      </p:sp>
      <p:sp>
        <p:nvSpPr>
          <p:cNvPr id="2" name="Rectángulo 1">
            <a:extLst>
              <a:ext uri="{FF2B5EF4-FFF2-40B4-BE49-F238E27FC236}">
                <a16:creationId xmlns:a16="http://schemas.microsoft.com/office/drawing/2014/main" id="{A34FF56B-5619-4D8F-B88B-1A973DCE8F82}"/>
              </a:ext>
            </a:extLst>
          </p:cNvPr>
          <p:cNvSpPr/>
          <p:nvPr/>
        </p:nvSpPr>
        <p:spPr>
          <a:xfrm>
            <a:off x="8610600" y="914400"/>
            <a:ext cx="3293806" cy="646331"/>
          </a:xfrm>
          <a:prstGeom prst="rect">
            <a:avLst/>
          </a:prstGeom>
        </p:spPr>
        <p:txBody>
          <a:bodyPr wrap="square">
            <a:spAutoFit/>
          </a:bodyPr>
          <a:lstStyle/>
          <a:p>
            <a:pPr algn="just"/>
            <a:r>
              <a:rPr lang="es-PE" dirty="0">
                <a:solidFill>
                  <a:srgbClr val="6E00ED"/>
                </a:solidFill>
              </a:rPr>
              <a:t>Padres con niños hasta 10 años de edad</a:t>
            </a:r>
          </a:p>
        </p:txBody>
      </p:sp>
      <p:sp>
        <p:nvSpPr>
          <p:cNvPr id="4" name="Rectángulo 3">
            <a:extLst>
              <a:ext uri="{FF2B5EF4-FFF2-40B4-BE49-F238E27FC236}">
                <a16:creationId xmlns:a16="http://schemas.microsoft.com/office/drawing/2014/main" id="{B8F3C692-25F7-4989-AA4E-A697ED205F82}"/>
              </a:ext>
            </a:extLst>
          </p:cNvPr>
          <p:cNvSpPr/>
          <p:nvPr/>
        </p:nvSpPr>
        <p:spPr>
          <a:xfrm>
            <a:off x="8610600" y="1905000"/>
            <a:ext cx="3293806" cy="646331"/>
          </a:xfrm>
          <a:prstGeom prst="rect">
            <a:avLst/>
          </a:prstGeom>
        </p:spPr>
        <p:txBody>
          <a:bodyPr wrap="square">
            <a:spAutoFit/>
          </a:bodyPr>
          <a:lstStyle/>
          <a:p>
            <a:r>
              <a:rPr lang="es-PE" dirty="0">
                <a:solidFill>
                  <a:srgbClr val="6E00ED"/>
                </a:solidFill>
              </a:rPr>
              <a:t>Educación y juego en un solo concepto</a:t>
            </a:r>
            <a:endParaRPr lang="es-ES_tradnl" dirty="0">
              <a:solidFill>
                <a:srgbClr val="6E00ED"/>
              </a:solidFill>
            </a:endParaRPr>
          </a:p>
        </p:txBody>
      </p:sp>
      <p:sp>
        <p:nvSpPr>
          <p:cNvPr id="5" name="Rectángulo 4">
            <a:extLst>
              <a:ext uri="{FF2B5EF4-FFF2-40B4-BE49-F238E27FC236}">
                <a16:creationId xmlns:a16="http://schemas.microsoft.com/office/drawing/2014/main" id="{3560B040-3485-4DDE-9337-1CB7CEFCA141}"/>
              </a:ext>
            </a:extLst>
          </p:cNvPr>
          <p:cNvSpPr/>
          <p:nvPr/>
        </p:nvSpPr>
        <p:spPr>
          <a:xfrm>
            <a:off x="8610600" y="2866104"/>
            <a:ext cx="3293806" cy="646331"/>
          </a:xfrm>
          <a:prstGeom prst="rect">
            <a:avLst/>
          </a:prstGeom>
        </p:spPr>
        <p:txBody>
          <a:bodyPr wrap="square">
            <a:spAutoFit/>
          </a:bodyPr>
          <a:lstStyle/>
          <a:p>
            <a:r>
              <a:rPr lang="es-PE" dirty="0">
                <a:solidFill>
                  <a:srgbClr val="6E00ED"/>
                </a:solidFill>
              </a:rPr>
              <a:t>Tiendas propias y modelo de franquicia</a:t>
            </a:r>
            <a:endParaRPr lang="es-ES_tradnl" dirty="0">
              <a:solidFill>
                <a:srgbClr val="6E00ED"/>
              </a:solidFill>
            </a:endParaRPr>
          </a:p>
        </p:txBody>
      </p:sp>
      <p:sp>
        <p:nvSpPr>
          <p:cNvPr id="6" name="Rectángulo 5">
            <a:extLst>
              <a:ext uri="{FF2B5EF4-FFF2-40B4-BE49-F238E27FC236}">
                <a16:creationId xmlns:a16="http://schemas.microsoft.com/office/drawing/2014/main" id="{1F6AB40D-8810-42D8-B822-4D41926E7832}"/>
              </a:ext>
            </a:extLst>
          </p:cNvPr>
          <p:cNvSpPr/>
          <p:nvPr/>
        </p:nvSpPr>
        <p:spPr>
          <a:xfrm>
            <a:off x="8610600" y="4191000"/>
            <a:ext cx="3293806" cy="923330"/>
          </a:xfrm>
          <a:prstGeom prst="rect">
            <a:avLst/>
          </a:prstGeom>
        </p:spPr>
        <p:txBody>
          <a:bodyPr wrap="square">
            <a:spAutoFit/>
          </a:bodyPr>
          <a:lstStyle/>
          <a:p>
            <a:r>
              <a:rPr lang="es-PE" dirty="0">
                <a:solidFill>
                  <a:srgbClr val="6E00ED"/>
                </a:solidFill>
              </a:rPr>
              <a:t>Asistencia personal y </a:t>
            </a:r>
            <a:r>
              <a:rPr lang="es-PE" dirty="0" err="1">
                <a:solidFill>
                  <a:srgbClr val="6E00ED"/>
                </a:solidFill>
              </a:rPr>
              <a:t>call</a:t>
            </a:r>
            <a:r>
              <a:rPr lang="es-PE" dirty="0">
                <a:solidFill>
                  <a:srgbClr val="6E00ED"/>
                </a:solidFill>
              </a:rPr>
              <a:t>-center para atender el servicio postventa</a:t>
            </a:r>
            <a:endParaRPr lang="es-ES_tradnl" dirty="0">
              <a:solidFill>
                <a:srgbClr val="6E00ED"/>
              </a:solidFill>
            </a:endParaRPr>
          </a:p>
        </p:txBody>
      </p:sp>
      <p:sp>
        <p:nvSpPr>
          <p:cNvPr id="7" name="Rectángulo 6">
            <a:extLst>
              <a:ext uri="{FF2B5EF4-FFF2-40B4-BE49-F238E27FC236}">
                <a16:creationId xmlns:a16="http://schemas.microsoft.com/office/drawing/2014/main" id="{AAB35A4F-5D62-480B-B611-B1FF8FC6548E}"/>
              </a:ext>
            </a:extLst>
          </p:cNvPr>
          <p:cNvSpPr/>
          <p:nvPr/>
        </p:nvSpPr>
        <p:spPr>
          <a:xfrm>
            <a:off x="8610600" y="5726668"/>
            <a:ext cx="3293806" cy="369332"/>
          </a:xfrm>
          <a:prstGeom prst="rect">
            <a:avLst/>
          </a:prstGeom>
        </p:spPr>
        <p:txBody>
          <a:bodyPr wrap="square">
            <a:spAutoFit/>
          </a:bodyPr>
          <a:lstStyle/>
          <a:p>
            <a:r>
              <a:rPr lang="es-PE" dirty="0">
                <a:solidFill>
                  <a:srgbClr val="6E00ED"/>
                </a:solidFill>
              </a:rPr>
              <a:t> Venta de juguetes</a:t>
            </a:r>
            <a:endParaRPr lang="es-ES_tradnl" dirty="0">
              <a:solidFill>
                <a:srgbClr val="6E00ED"/>
              </a:solidFill>
            </a:endParaRPr>
          </a:p>
        </p:txBody>
      </p:sp>
      <p:sp>
        <p:nvSpPr>
          <p:cNvPr id="8" name="Rectángulo 7">
            <a:extLst>
              <a:ext uri="{FF2B5EF4-FFF2-40B4-BE49-F238E27FC236}">
                <a16:creationId xmlns:a16="http://schemas.microsoft.com/office/drawing/2014/main" id="{2EB9115F-336E-4696-989B-19F35654F0D3}"/>
              </a:ext>
            </a:extLst>
          </p:cNvPr>
          <p:cNvSpPr/>
          <p:nvPr/>
        </p:nvSpPr>
        <p:spPr>
          <a:xfrm>
            <a:off x="9443626" y="316468"/>
            <a:ext cx="1627753" cy="369332"/>
          </a:xfrm>
          <a:prstGeom prst="rect">
            <a:avLst/>
          </a:prstGeom>
        </p:spPr>
        <p:txBody>
          <a:bodyPr wrap="none">
            <a:spAutoFit/>
          </a:bodyPr>
          <a:lstStyle/>
          <a:p>
            <a:r>
              <a:rPr lang="es-PE" b="1" dirty="0">
                <a:solidFill>
                  <a:srgbClr val="6E00ED"/>
                </a:solidFill>
              </a:rPr>
              <a:t>IMAGINARIUM</a:t>
            </a:r>
            <a:endParaRPr lang="es-ES_tradnl" b="1" dirty="0">
              <a:solidFill>
                <a:srgbClr val="6E00ED"/>
              </a:solidFill>
            </a:endParaRPr>
          </a:p>
        </p:txBody>
      </p:sp>
      <p:sp>
        <p:nvSpPr>
          <p:cNvPr id="9" name="Rectángulo 8">
            <a:extLst>
              <a:ext uri="{FF2B5EF4-FFF2-40B4-BE49-F238E27FC236}">
                <a16:creationId xmlns:a16="http://schemas.microsoft.com/office/drawing/2014/main" id="{B2FA431E-73DF-4782-987D-32346F4DB9BF}"/>
              </a:ext>
            </a:extLst>
          </p:cNvPr>
          <p:cNvSpPr/>
          <p:nvPr/>
        </p:nvSpPr>
        <p:spPr>
          <a:xfrm>
            <a:off x="2514600" y="319548"/>
            <a:ext cx="2720488" cy="369332"/>
          </a:xfrm>
          <a:prstGeom prst="rect">
            <a:avLst/>
          </a:prstGeom>
        </p:spPr>
        <p:txBody>
          <a:bodyPr wrap="none">
            <a:spAutoFit/>
          </a:bodyPr>
          <a:lstStyle/>
          <a:p>
            <a:r>
              <a:rPr lang="es-PE" b="1" dirty="0">
                <a:solidFill>
                  <a:schemeClr val="bg1"/>
                </a:solidFill>
              </a:rPr>
              <a:t>BUSINESS MODEL CANVAS</a:t>
            </a:r>
            <a:endParaRPr lang="es-ES_tradnl" b="1" dirty="0">
              <a:solidFill>
                <a:schemeClr val="bg1"/>
              </a:solidFill>
            </a:endParaRPr>
          </a:p>
        </p:txBody>
      </p:sp>
      <p:cxnSp>
        <p:nvCxnSpPr>
          <p:cNvPr id="16" name="Conector recto 15">
            <a:extLst>
              <a:ext uri="{FF2B5EF4-FFF2-40B4-BE49-F238E27FC236}">
                <a16:creationId xmlns:a16="http://schemas.microsoft.com/office/drawing/2014/main" id="{9E39E239-2ABE-4743-B020-84D8C57CB60E}"/>
              </a:ext>
            </a:extLst>
          </p:cNvPr>
          <p:cNvCxnSpPr>
            <a:cxnSpLocks/>
            <a:stCxn id="2" idx="1"/>
          </p:cNvCxnSpPr>
          <p:nvPr/>
        </p:nvCxnSpPr>
        <p:spPr>
          <a:xfrm flipH="1">
            <a:off x="7848600" y="1237566"/>
            <a:ext cx="762000" cy="0"/>
          </a:xfrm>
          <a:prstGeom prst="line">
            <a:avLst/>
          </a:prstGeom>
          <a:ln w="28575">
            <a:solidFill>
              <a:srgbClr val="6E00ED"/>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9" name="Conector recto 18">
            <a:extLst>
              <a:ext uri="{FF2B5EF4-FFF2-40B4-BE49-F238E27FC236}">
                <a16:creationId xmlns:a16="http://schemas.microsoft.com/office/drawing/2014/main" id="{9DB62B23-0840-4EE9-9580-720070902D94}"/>
              </a:ext>
            </a:extLst>
          </p:cNvPr>
          <p:cNvCxnSpPr>
            <a:cxnSpLocks/>
          </p:cNvCxnSpPr>
          <p:nvPr/>
        </p:nvCxnSpPr>
        <p:spPr>
          <a:xfrm flipH="1">
            <a:off x="7848600" y="2209800"/>
            <a:ext cx="762000" cy="0"/>
          </a:xfrm>
          <a:prstGeom prst="line">
            <a:avLst/>
          </a:prstGeom>
          <a:ln w="28575">
            <a:solidFill>
              <a:srgbClr val="6E00ED"/>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20" name="Conector recto 19">
            <a:extLst>
              <a:ext uri="{FF2B5EF4-FFF2-40B4-BE49-F238E27FC236}">
                <a16:creationId xmlns:a16="http://schemas.microsoft.com/office/drawing/2014/main" id="{CB0E546E-0B6E-47F6-A9D4-91EE59239186}"/>
              </a:ext>
            </a:extLst>
          </p:cNvPr>
          <p:cNvCxnSpPr>
            <a:cxnSpLocks/>
          </p:cNvCxnSpPr>
          <p:nvPr/>
        </p:nvCxnSpPr>
        <p:spPr>
          <a:xfrm flipH="1">
            <a:off x="7848600" y="3200400"/>
            <a:ext cx="762000" cy="0"/>
          </a:xfrm>
          <a:prstGeom prst="line">
            <a:avLst/>
          </a:prstGeom>
          <a:ln w="28575">
            <a:solidFill>
              <a:srgbClr val="6E00ED"/>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21" name="Conector recto 20">
            <a:extLst>
              <a:ext uri="{FF2B5EF4-FFF2-40B4-BE49-F238E27FC236}">
                <a16:creationId xmlns:a16="http://schemas.microsoft.com/office/drawing/2014/main" id="{4D87CC04-C26F-4A96-9842-ED164F07126B}"/>
              </a:ext>
            </a:extLst>
          </p:cNvPr>
          <p:cNvCxnSpPr>
            <a:cxnSpLocks/>
          </p:cNvCxnSpPr>
          <p:nvPr/>
        </p:nvCxnSpPr>
        <p:spPr>
          <a:xfrm flipH="1">
            <a:off x="7835900" y="4660900"/>
            <a:ext cx="762000" cy="0"/>
          </a:xfrm>
          <a:prstGeom prst="line">
            <a:avLst/>
          </a:prstGeom>
          <a:ln w="28575">
            <a:solidFill>
              <a:srgbClr val="6E00ED"/>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22" name="Conector recto 21">
            <a:extLst>
              <a:ext uri="{FF2B5EF4-FFF2-40B4-BE49-F238E27FC236}">
                <a16:creationId xmlns:a16="http://schemas.microsoft.com/office/drawing/2014/main" id="{9D6813E3-D238-4D1A-AD21-1397E4303D76}"/>
              </a:ext>
            </a:extLst>
          </p:cNvPr>
          <p:cNvCxnSpPr>
            <a:cxnSpLocks/>
          </p:cNvCxnSpPr>
          <p:nvPr/>
        </p:nvCxnSpPr>
        <p:spPr>
          <a:xfrm flipH="1">
            <a:off x="7835900" y="5943600"/>
            <a:ext cx="762000" cy="0"/>
          </a:xfrm>
          <a:prstGeom prst="line">
            <a:avLst/>
          </a:prstGeom>
          <a:ln w="28575">
            <a:solidFill>
              <a:srgbClr val="6E00ED"/>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23" name="Conector recto 22">
            <a:extLst>
              <a:ext uri="{FF2B5EF4-FFF2-40B4-BE49-F238E27FC236}">
                <a16:creationId xmlns:a16="http://schemas.microsoft.com/office/drawing/2014/main" id="{37F7F4F2-744F-4182-9967-5D5651E2509E}"/>
              </a:ext>
            </a:extLst>
          </p:cNvPr>
          <p:cNvCxnSpPr>
            <a:cxnSpLocks/>
          </p:cNvCxnSpPr>
          <p:nvPr/>
        </p:nvCxnSpPr>
        <p:spPr>
          <a:xfrm flipH="1">
            <a:off x="7213600" y="1238250"/>
            <a:ext cx="648000" cy="0"/>
          </a:xfrm>
          <a:prstGeom prst="line">
            <a:avLst/>
          </a:prstGeom>
          <a:ln w="28575">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24" name="Conector recto 23">
            <a:extLst>
              <a:ext uri="{FF2B5EF4-FFF2-40B4-BE49-F238E27FC236}">
                <a16:creationId xmlns:a16="http://schemas.microsoft.com/office/drawing/2014/main" id="{40D42234-7550-46A7-985B-516BF0CFC93E}"/>
              </a:ext>
            </a:extLst>
          </p:cNvPr>
          <p:cNvCxnSpPr>
            <a:cxnSpLocks/>
          </p:cNvCxnSpPr>
          <p:nvPr/>
        </p:nvCxnSpPr>
        <p:spPr>
          <a:xfrm flipH="1">
            <a:off x="7213600" y="2210484"/>
            <a:ext cx="648000" cy="0"/>
          </a:xfrm>
          <a:prstGeom prst="line">
            <a:avLst/>
          </a:prstGeom>
          <a:ln w="28575">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25" name="Conector recto 24">
            <a:extLst>
              <a:ext uri="{FF2B5EF4-FFF2-40B4-BE49-F238E27FC236}">
                <a16:creationId xmlns:a16="http://schemas.microsoft.com/office/drawing/2014/main" id="{30AE5E61-DC74-4D3A-9BEA-3D67E9FBC2A7}"/>
              </a:ext>
            </a:extLst>
          </p:cNvPr>
          <p:cNvCxnSpPr>
            <a:cxnSpLocks/>
          </p:cNvCxnSpPr>
          <p:nvPr/>
        </p:nvCxnSpPr>
        <p:spPr>
          <a:xfrm flipH="1">
            <a:off x="7213600" y="3201084"/>
            <a:ext cx="648000" cy="0"/>
          </a:xfrm>
          <a:prstGeom prst="line">
            <a:avLst/>
          </a:prstGeom>
          <a:ln w="28575">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26" name="Conector recto 25">
            <a:extLst>
              <a:ext uri="{FF2B5EF4-FFF2-40B4-BE49-F238E27FC236}">
                <a16:creationId xmlns:a16="http://schemas.microsoft.com/office/drawing/2014/main" id="{773C5111-375C-427E-B4E1-E0785EB1FAC0}"/>
              </a:ext>
            </a:extLst>
          </p:cNvPr>
          <p:cNvCxnSpPr>
            <a:cxnSpLocks/>
          </p:cNvCxnSpPr>
          <p:nvPr/>
        </p:nvCxnSpPr>
        <p:spPr>
          <a:xfrm flipH="1">
            <a:off x="7200900" y="4661584"/>
            <a:ext cx="648000" cy="0"/>
          </a:xfrm>
          <a:prstGeom prst="line">
            <a:avLst/>
          </a:prstGeom>
          <a:ln w="28575">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27" name="Conector recto 26">
            <a:extLst>
              <a:ext uri="{FF2B5EF4-FFF2-40B4-BE49-F238E27FC236}">
                <a16:creationId xmlns:a16="http://schemas.microsoft.com/office/drawing/2014/main" id="{6043CB22-9295-4ADA-954E-35A8F02BFBB4}"/>
              </a:ext>
            </a:extLst>
          </p:cNvPr>
          <p:cNvCxnSpPr>
            <a:cxnSpLocks/>
          </p:cNvCxnSpPr>
          <p:nvPr/>
        </p:nvCxnSpPr>
        <p:spPr>
          <a:xfrm flipH="1">
            <a:off x="7200900" y="5944284"/>
            <a:ext cx="648000" cy="0"/>
          </a:xfrm>
          <a:prstGeom prst="line">
            <a:avLst/>
          </a:prstGeom>
          <a:ln w="28575">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39321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7273257F-D179-0F4C-B01F-BB2035DAEC54}"/>
              </a:ext>
            </a:extLst>
          </p:cNvPr>
          <p:cNvSpPr>
            <a:spLocks noGrp="1"/>
          </p:cNvSpPr>
          <p:nvPr>
            <p:ph type="body" sz="quarter" idx="14"/>
          </p:nvPr>
        </p:nvSpPr>
        <p:spPr>
          <a:xfrm>
            <a:off x="2910984" y="1801953"/>
            <a:ext cx="8635022" cy="1890241"/>
          </a:xfrm>
        </p:spPr>
        <p:txBody>
          <a:bodyPr vert="horz" lIns="0" tIns="0" rIns="0" bIns="0" rtlCol="0" anchor="t">
            <a:noAutofit/>
          </a:bodyPr>
          <a:lstStyle/>
          <a:p>
            <a:pPr>
              <a:spcBef>
                <a:spcPts val="1200"/>
              </a:spcBef>
            </a:pPr>
            <a:r>
              <a:rPr lang="es-PE" dirty="0">
                <a:latin typeface="Stag Book"/>
                <a:cs typeface="Arial"/>
              </a:rPr>
              <a:t>Logro de Aprendizaje N</a:t>
            </a:r>
            <a:r>
              <a:rPr lang="es-PE" sz="4000" spc="0" dirty="0">
                <a:latin typeface="Stag Book"/>
                <a:cs typeface="Arial"/>
              </a:rPr>
              <a:t>°13</a:t>
            </a:r>
            <a:r>
              <a:rPr lang="es-PE" dirty="0">
                <a:latin typeface="Stag Book"/>
                <a:cs typeface="Arial"/>
              </a:rPr>
              <a:t>:</a:t>
            </a:r>
            <a:endParaRPr lang="es-PE" sz="4000" spc="0" dirty="0">
              <a:latin typeface="Stag Book"/>
              <a:cs typeface="Arial"/>
            </a:endParaRPr>
          </a:p>
          <a:p>
            <a:r>
              <a:rPr lang="es-MX" dirty="0">
                <a:latin typeface="Stag Book"/>
                <a:cs typeface="Arial"/>
              </a:rPr>
              <a:t>Identifica los elementos clave del modelo de negocio y como se relacionan entre sí. </a:t>
            </a:r>
            <a:endParaRPr lang="es-ES" sz="4000" spc="0" dirty="0">
              <a:latin typeface="Stag Book"/>
              <a:cs typeface="Arial"/>
            </a:endParaRPr>
          </a:p>
        </p:txBody>
      </p:sp>
    </p:spTree>
    <p:extLst>
      <p:ext uri="{BB962C8B-B14F-4D97-AF65-F5344CB8AC3E}">
        <p14:creationId xmlns:p14="http://schemas.microsoft.com/office/powerpoint/2010/main" val="28669219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a:extLst>
              <a:ext uri="{FF2B5EF4-FFF2-40B4-BE49-F238E27FC236}">
                <a16:creationId xmlns:a16="http://schemas.microsoft.com/office/drawing/2014/main" id="{05485D47-D162-4045-A845-26A1AD8CE050}"/>
              </a:ext>
            </a:extLst>
          </p:cNvPr>
          <p:cNvSpPr/>
          <p:nvPr/>
        </p:nvSpPr>
        <p:spPr>
          <a:xfrm>
            <a:off x="0" y="0"/>
            <a:ext cx="7848600" cy="6858000"/>
          </a:xfrm>
          <a:prstGeom prst="rect">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7">
            <a:extLst>
              <a:ext uri="{FF2B5EF4-FFF2-40B4-BE49-F238E27FC236}">
                <a16:creationId xmlns:a16="http://schemas.microsoft.com/office/drawing/2014/main" id="{2EB9115F-336E-4696-989B-19F35654F0D3}"/>
              </a:ext>
            </a:extLst>
          </p:cNvPr>
          <p:cNvSpPr/>
          <p:nvPr/>
        </p:nvSpPr>
        <p:spPr>
          <a:xfrm>
            <a:off x="9443626" y="316468"/>
            <a:ext cx="1627753" cy="369332"/>
          </a:xfrm>
          <a:prstGeom prst="rect">
            <a:avLst/>
          </a:prstGeom>
        </p:spPr>
        <p:txBody>
          <a:bodyPr wrap="none">
            <a:spAutoFit/>
          </a:bodyPr>
          <a:lstStyle/>
          <a:p>
            <a:r>
              <a:rPr lang="es-PE" b="1" dirty="0">
                <a:solidFill>
                  <a:srgbClr val="6E00ED"/>
                </a:solidFill>
              </a:rPr>
              <a:t>IMAGINARIUM</a:t>
            </a:r>
            <a:endParaRPr lang="es-ES_tradnl" b="1" dirty="0">
              <a:solidFill>
                <a:srgbClr val="6E00ED"/>
              </a:solidFill>
            </a:endParaRPr>
          </a:p>
        </p:txBody>
      </p:sp>
      <p:sp>
        <p:nvSpPr>
          <p:cNvPr id="9" name="Rectángulo 8">
            <a:extLst>
              <a:ext uri="{FF2B5EF4-FFF2-40B4-BE49-F238E27FC236}">
                <a16:creationId xmlns:a16="http://schemas.microsoft.com/office/drawing/2014/main" id="{B2FA431E-73DF-4782-987D-32346F4DB9BF}"/>
              </a:ext>
            </a:extLst>
          </p:cNvPr>
          <p:cNvSpPr/>
          <p:nvPr/>
        </p:nvSpPr>
        <p:spPr>
          <a:xfrm>
            <a:off x="2514600" y="319548"/>
            <a:ext cx="2720488" cy="369332"/>
          </a:xfrm>
          <a:prstGeom prst="rect">
            <a:avLst/>
          </a:prstGeom>
        </p:spPr>
        <p:txBody>
          <a:bodyPr wrap="none">
            <a:spAutoFit/>
          </a:bodyPr>
          <a:lstStyle/>
          <a:p>
            <a:r>
              <a:rPr lang="es-PE" b="1" dirty="0">
                <a:solidFill>
                  <a:schemeClr val="bg1"/>
                </a:solidFill>
              </a:rPr>
              <a:t>BUSINESS MODEL CANVAS</a:t>
            </a:r>
            <a:endParaRPr lang="es-ES_tradnl" b="1" dirty="0">
              <a:solidFill>
                <a:schemeClr val="bg1"/>
              </a:solidFill>
            </a:endParaRPr>
          </a:p>
        </p:txBody>
      </p:sp>
      <p:cxnSp>
        <p:nvCxnSpPr>
          <p:cNvPr id="16" name="Conector recto 15">
            <a:extLst>
              <a:ext uri="{FF2B5EF4-FFF2-40B4-BE49-F238E27FC236}">
                <a16:creationId xmlns:a16="http://schemas.microsoft.com/office/drawing/2014/main" id="{9E39E239-2ABE-4743-B020-84D8C57CB60E}"/>
              </a:ext>
            </a:extLst>
          </p:cNvPr>
          <p:cNvCxnSpPr>
            <a:cxnSpLocks/>
          </p:cNvCxnSpPr>
          <p:nvPr/>
        </p:nvCxnSpPr>
        <p:spPr>
          <a:xfrm flipH="1">
            <a:off x="7848600" y="1143000"/>
            <a:ext cx="762000" cy="0"/>
          </a:xfrm>
          <a:prstGeom prst="line">
            <a:avLst/>
          </a:prstGeom>
          <a:ln w="28575">
            <a:solidFill>
              <a:srgbClr val="6E00ED"/>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9" name="Conector recto 18">
            <a:extLst>
              <a:ext uri="{FF2B5EF4-FFF2-40B4-BE49-F238E27FC236}">
                <a16:creationId xmlns:a16="http://schemas.microsoft.com/office/drawing/2014/main" id="{9DB62B23-0840-4EE9-9580-720070902D94}"/>
              </a:ext>
            </a:extLst>
          </p:cNvPr>
          <p:cNvCxnSpPr>
            <a:cxnSpLocks/>
          </p:cNvCxnSpPr>
          <p:nvPr/>
        </p:nvCxnSpPr>
        <p:spPr>
          <a:xfrm flipH="1">
            <a:off x="7848600" y="2666316"/>
            <a:ext cx="762000" cy="0"/>
          </a:xfrm>
          <a:prstGeom prst="line">
            <a:avLst/>
          </a:prstGeom>
          <a:ln w="28575">
            <a:solidFill>
              <a:srgbClr val="6E00ED"/>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20" name="Conector recto 19">
            <a:extLst>
              <a:ext uri="{FF2B5EF4-FFF2-40B4-BE49-F238E27FC236}">
                <a16:creationId xmlns:a16="http://schemas.microsoft.com/office/drawing/2014/main" id="{CB0E546E-0B6E-47F6-A9D4-91EE59239186}"/>
              </a:ext>
            </a:extLst>
          </p:cNvPr>
          <p:cNvCxnSpPr>
            <a:cxnSpLocks/>
          </p:cNvCxnSpPr>
          <p:nvPr/>
        </p:nvCxnSpPr>
        <p:spPr>
          <a:xfrm flipH="1">
            <a:off x="7848600" y="4190316"/>
            <a:ext cx="762000" cy="0"/>
          </a:xfrm>
          <a:prstGeom prst="line">
            <a:avLst/>
          </a:prstGeom>
          <a:ln w="28575">
            <a:solidFill>
              <a:srgbClr val="6E00ED"/>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21" name="Conector recto 20">
            <a:extLst>
              <a:ext uri="{FF2B5EF4-FFF2-40B4-BE49-F238E27FC236}">
                <a16:creationId xmlns:a16="http://schemas.microsoft.com/office/drawing/2014/main" id="{4D87CC04-C26F-4A96-9842-ED164F07126B}"/>
              </a:ext>
            </a:extLst>
          </p:cNvPr>
          <p:cNvCxnSpPr>
            <a:cxnSpLocks/>
          </p:cNvCxnSpPr>
          <p:nvPr/>
        </p:nvCxnSpPr>
        <p:spPr>
          <a:xfrm flipH="1">
            <a:off x="7835900" y="5410200"/>
            <a:ext cx="762000" cy="0"/>
          </a:xfrm>
          <a:prstGeom prst="line">
            <a:avLst/>
          </a:prstGeom>
          <a:ln w="28575">
            <a:solidFill>
              <a:srgbClr val="6E00ED"/>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23" name="Conector recto 22">
            <a:extLst>
              <a:ext uri="{FF2B5EF4-FFF2-40B4-BE49-F238E27FC236}">
                <a16:creationId xmlns:a16="http://schemas.microsoft.com/office/drawing/2014/main" id="{37F7F4F2-744F-4182-9967-5D5651E2509E}"/>
              </a:ext>
            </a:extLst>
          </p:cNvPr>
          <p:cNvCxnSpPr>
            <a:cxnSpLocks/>
          </p:cNvCxnSpPr>
          <p:nvPr/>
        </p:nvCxnSpPr>
        <p:spPr>
          <a:xfrm flipH="1">
            <a:off x="7213600" y="1143684"/>
            <a:ext cx="648000" cy="0"/>
          </a:xfrm>
          <a:prstGeom prst="line">
            <a:avLst/>
          </a:prstGeom>
          <a:ln w="28575">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24" name="Conector recto 23">
            <a:extLst>
              <a:ext uri="{FF2B5EF4-FFF2-40B4-BE49-F238E27FC236}">
                <a16:creationId xmlns:a16="http://schemas.microsoft.com/office/drawing/2014/main" id="{40D42234-7550-46A7-985B-516BF0CFC93E}"/>
              </a:ext>
            </a:extLst>
          </p:cNvPr>
          <p:cNvCxnSpPr>
            <a:cxnSpLocks/>
          </p:cNvCxnSpPr>
          <p:nvPr/>
        </p:nvCxnSpPr>
        <p:spPr>
          <a:xfrm flipH="1">
            <a:off x="7213600" y="2667000"/>
            <a:ext cx="648000" cy="0"/>
          </a:xfrm>
          <a:prstGeom prst="line">
            <a:avLst/>
          </a:prstGeom>
          <a:ln w="28575">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25" name="Conector recto 24">
            <a:extLst>
              <a:ext uri="{FF2B5EF4-FFF2-40B4-BE49-F238E27FC236}">
                <a16:creationId xmlns:a16="http://schemas.microsoft.com/office/drawing/2014/main" id="{30AE5E61-DC74-4D3A-9BEA-3D67E9FBC2A7}"/>
              </a:ext>
            </a:extLst>
          </p:cNvPr>
          <p:cNvCxnSpPr>
            <a:cxnSpLocks/>
          </p:cNvCxnSpPr>
          <p:nvPr/>
        </p:nvCxnSpPr>
        <p:spPr>
          <a:xfrm flipH="1">
            <a:off x="7213600" y="4191000"/>
            <a:ext cx="648000" cy="0"/>
          </a:xfrm>
          <a:prstGeom prst="line">
            <a:avLst/>
          </a:prstGeom>
          <a:ln w="28575">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26" name="Conector recto 25">
            <a:extLst>
              <a:ext uri="{FF2B5EF4-FFF2-40B4-BE49-F238E27FC236}">
                <a16:creationId xmlns:a16="http://schemas.microsoft.com/office/drawing/2014/main" id="{773C5111-375C-427E-B4E1-E0785EB1FAC0}"/>
              </a:ext>
            </a:extLst>
          </p:cNvPr>
          <p:cNvCxnSpPr>
            <a:cxnSpLocks/>
          </p:cNvCxnSpPr>
          <p:nvPr/>
        </p:nvCxnSpPr>
        <p:spPr>
          <a:xfrm flipH="1">
            <a:off x="7200900" y="5410884"/>
            <a:ext cx="648000" cy="0"/>
          </a:xfrm>
          <a:prstGeom prst="line">
            <a:avLst/>
          </a:prstGeom>
          <a:ln w="28575">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8" name="Rectángulo 27">
            <a:extLst>
              <a:ext uri="{FF2B5EF4-FFF2-40B4-BE49-F238E27FC236}">
                <a16:creationId xmlns:a16="http://schemas.microsoft.com/office/drawing/2014/main" id="{9BC1AF92-F078-4C51-A5F7-A93D2966AF6D}"/>
              </a:ext>
            </a:extLst>
          </p:cNvPr>
          <p:cNvSpPr/>
          <p:nvPr/>
        </p:nvSpPr>
        <p:spPr>
          <a:xfrm>
            <a:off x="228600" y="719407"/>
            <a:ext cx="6934200" cy="5355312"/>
          </a:xfrm>
          <a:prstGeom prst="rect">
            <a:avLst/>
          </a:prstGeom>
        </p:spPr>
        <p:txBody>
          <a:bodyPr wrap="square">
            <a:spAutoFit/>
          </a:bodyPr>
          <a:lstStyle/>
          <a:p>
            <a:pPr marL="342900" indent="-342900" algn="just">
              <a:buFont typeface="+mj-lt"/>
              <a:buAutoNum type="arabicPeriod" startAt="6"/>
            </a:pPr>
            <a:r>
              <a:rPr lang="es-PE" b="1" dirty="0">
                <a:solidFill>
                  <a:schemeClr val="bg1"/>
                </a:solidFill>
              </a:rPr>
              <a:t>Recursos Clave:</a:t>
            </a:r>
            <a:r>
              <a:rPr lang="es-PE" dirty="0">
                <a:solidFill>
                  <a:schemeClr val="bg1"/>
                </a:solidFill>
              </a:rPr>
              <a:t> ¿Qué necesitas para llevar a cabo la actividad de tu empresa? Los recursos pueden ser físicos, económicos, humanos o intelectuales.</a:t>
            </a:r>
          </a:p>
          <a:p>
            <a:pPr marL="342900" indent="-342900" algn="just">
              <a:buFont typeface="+mj-lt"/>
              <a:buAutoNum type="arabicPeriod" startAt="6"/>
            </a:pPr>
            <a:endParaRPr lang="es-PE" dirty="0">
              <a:solidFill>
                <a:schemeClr val="bg1"/>
              </a:solidFill>
            </a:endParaRPr>
          </a:p>
          <a:p>
            <a:pPr marL="342900" indent="-342900" algn="just">
              <a:buFont typeface="+mj-lt"/>
              <a:buAutoNum type="arabicPeriod" startAt="6"/>
            </a:pPr>
            <a:endParaRPr lang="es-PE" dirty="0">
              <a:solidFill>
                <a:schemeClr val="bg1"/>
              </a:solidFill>
            </a:endParaRPr>
          </a:p>
          <a:p>
            <a:pPr marL="342900" indent="-342900" algn="just">
              <a:buFont typeface="+mj-lt"/>
              <a:buAutoNum type="arabicPeriod" startAt="6"/>
            </a:pPr>
            <a:r>
              <a:rPr lang="es-PE" b="1" dirty="0">
                <a:solidFill>
                  <a:schemeClr val="bg1"/>
                </a:solidFill>
              </a:rPr>
              <a:t>Actividades Clave:</a:t>
            </a:r>
            <a:r>
              <a:rPr lang="es-PE" dirty="0">
                <a:solidFill>
                  <a:schemeClr val="bg1"/>
                </a:solidFill>
              </a:rPr>
              <a:t> Cuáles son las actividades nucleares para tu empresa. Es importante tener claro este bloque porque es a lo que se dedicará tu empresa, el resto, lo que aporta menos valor, podrás subcontratarlo. </a:t>
            </a:r>
          </a:p>
          <a:p>
            <a:pPr marL="342900" indent="-342900" algn="just">
              <a:buFont typeface="+mj-lt"/>
              <a:buAutoNum type="arabicPeriod" startAt="6"/>
            </a:pPr>
            <a:endParaRPr lang="es-PE" dirty="0">
              <a:solidFill>
                <a:schemeClr val="bg1"/>
              </a:solidFill>
            </a:endParaRPr>
          </a:p>
          <a:p>
            <a:pPr marL="342900" indent="-342900" algn="just">
              <a:buFont typeface="+mj-lt"/>
              <a:buAutoNum type="arabicPeriod" startAt="6"/>
            </a:pPr>
            <a:endParaRPr lang="es-PE" dirty="0">
              <a:solidFill>
                <a:schemeClr val="bg1"/>
              </a:solidFill>
            </a:endParaRPr>
          </a:p>
          <a:p>
            <a:pPr marL="342900" indent="-342900" algn="just">
              <a:buFont typeface="+mj-lt"/>
              <a:buAutoNum type="arabicPeriod" startAt="6"/>
            </a:pPr>
            <a:r>
              <a:rPr lang="es-PE" b="1" dirty="0">
                <a:solidFill>
                  <a:schemeClr val="bg1"/>
                </a:solidFill>
              </a:rPr>
              <a:t>Asociaciones Clave:</a:t>
            </a:r>
            <a:r>
              <a:rPr lang="es-PE" dirty="0">
                <a:solidFill>
                  <a:schemeClr val="bg1"/>
                </a:solidFill>
              </a:rPr>
              <a:t> Enumera los agentes con los que necesitas trabajar para hacer posible el funcionamiento del modelo de negocio (alianzas estratégicas, proveedores…)</a:t>
            </a:r>
          </a:p>
          <a:p>
            <a:pPr marL="342900" indent="-342900" algn="just">
              <a:buFont typeface="+mj-lt"/>
              <a:buAutoNum type="arabicPeriod" startAt="6"/>
            </a:pPr>
            <a:endParaRPr lang="es-PE" dirty="0">
              <a:solidFill>
                <a:schemeClr val="bg1"/>
              </a:solidFill>
            </a:endParaRPr>
          </a:p>
          <a:p>
            <a:pPr marL="342900" indent="-342900" algn="just">
              <a:buFont typeface="+mj-lt"/>
              <a:buAutoNum type="arabicPeriod" startAt="6"/>
            </a:pPr>
            <a:endParaRPr lang="es-PE" dirty="0">
              <a:solidFill>
                <a:schemeClr val="bg1"/>
              </a:solidFill>
            </a:endParaRPr>
          </a:p>
          <a:p>
            <a:pPr marL="342900" indent="-342900" algn="just">
              <a:buFont typeface="+mj-lt"/>
              <a:buAutoNum type="arabicPeriod" startAt="6"/>
            </a:pPr>
            <a:r>
              <a:rPr lang="es-PE" b="1" dirty="0">
                <a:solidFill>
                  <a:schemeClr val="bg1"/>
                </a:solidFill>
              </a:rPr>
              <a:t>Estructura de Costes: </a:t>
            </a:r>
            <a:r>
              <a:rPr lang="es-PE" dirty="0">
                <a:solidFill>
                  <a:schemeClr val="bg1"/>
                </a:solidFill>
              </a:rPr>
              <a:t>Después de analizar las actividades clave, los recursos clave y asociaciones clave, reflexiona sobre los costes que tiene tu empresa. </a:t>
            </a:r>
          </a:p>
        </p:txBody>
      </p:sp>
      <p:sp>
        <p:nvSpPr>
          <p:cNvPr id="29" name="Rectángulo 28">
            <a:extLst>
              <a:ext uri="{FF2B5EF4-FFF2-40B4-BE49-F238E27FC236}">
                <a16:creationId xmlns:a16="http://schemas.microsoft.com/office/drawing/2014/main" id="{149ED15A-89ED-40C7-97DD-9CC4BCF4A6C2}"/>
              </a:ext>
            </a:extLst>
          </p:cNvPr>
          <p:cNvSpPr/>
          <p:nvPr/>
        </p:nvSpPr>
        <p:spPr>
          <a:xfrm>
            <a:off x="8650660" y="964168"/>
            <a:ext cx="2709716" cy="369332"/>
          </a:xfrm>
          <a:prstGeom prst="rect">
            <a:avLst/>
          </a:prstGeom>
        </p:spPr>
        <p:txBody>
          <a:bodyPr wrap="none">
            <a:spAutoFit/>
          </a:bodyPr>
          <a:lstStyle/>
          <a:p>
            <a:r>
              <a:rPr lang="es-PE" dirty="0">
                <a:solidFill>
                  <a:srgbClr val="6E00ED"/>
                </a:solidFill>
              </a:rPr>
              <a:t>Tienda, juguetes, personal.</a:t>
            </a:r>
            <a:endParaRPr lang="es-ES_tradnl" dirty="0">
              <a:solidFill>
                <a:srgbClr val="6E00ED"/>
              </a:solidFill>
            </a:endParaRPr>
          </a:p>
        </p:txBody>
      </p:sp>
      <p:sp>
        <p:nvSpPr>
          <p:cNvPr id="30" name="Rectángulo 29">
            <a:extLst>
              <a:ext uri="{FF2B5EF4-FFF2-40B4-BE49-F238E27FC236}">
                <a16:creationId xmlns:a16="http://schemas.microsoft.com/office/drawing/2014/main" id="{82F3D5E1-874B-4442-B670-8D00E8DBB720}"/>
              </a:ext>
            </a:extLst>
          </p:cNvPr>
          <p:cNvSpPr/>
          <p:nvPr/>
        </p:nvSpPr>
        <p:spPr>
          <a:xfrm>
            <a:off x="8650660" y="2438400"/>
            <a:ext cx="2757690" cy="646331"/>
          </a:xfrm>
          <a:prstGeom prst="rect">
            <a:avLst/>
          </a:prstGeom>
        </p:spPr>
        <p:txBody>
          <a:bodyPr wrap="square">
            <a:spAutoFit/>
          </a:bodyPr>
          <a:lstStyle/>
          <a:p>
            <a:r>
              <a:rPr lang="es-PE" dirty="0">
                <a:solidFill>
                  <a:srgbClr val="6E00ED"/>
                </a:solidFill>
              </a:rPr>
              <a:t> Diseño, producción y venta de juguetes educativos</a:t>
            </a:r>
            <a:endParaRPr lang="es-ES_tradnl" dirty="0">
              <a:solidFill>
                <a:srgbClr val="6E00ED"/>
              </a:solidFill>
            </a:endParaRPr>
          </a:p>
        </p:txBody>
      </p:sp>
      <p:sp>
        <p:nvSpPr>
          <p:cNvPr id="31" name="Rectángulo 30">
            <a:extLst>
              <a:ext uri="{FF2B5EF4-FFF2-40B4-BE49-F238E27FC236}">
                <a16:creationId xmlns:a16="http://schemas.microsoft.com/office/drawing/2014/main" id="{0F6DCF28-CF89-4CB4-85A8-A4D34295EA42}"/>
              </a:ext>
            </a:extLst>
          </p:cNvPr>
          <p:cNvSpPr/>
          <p:nvPr/>
        </p:nvSpPr>
        <p:spPr>
          <a:xfrm>
            <a:off x="8626200" y="3974068"/>
            <a:ext cx="2954335" cy="369332"/>
          </a:xfrm>
          <a:prstGeom prst="rect">
            <a:avLst/>
          </a:prstGeom>
        </p:spPr>
        <p:txBody>
          <a:bodyPr wrap="none">
            <a:spAutoFit/>
          </a:bodyPr>
          <a:lstStyle/>
          <a:p>
            <a:r>
              <a:rPr lang="es-PE" dirty="0">
                <a:solidFill>
                  <a:srgbClr val="6E00ED"/>
                </a:solidFill>
              </a:rPr>
              <a:t> proveedores, franquiciados…</a:t>
            </a:r>
            <a:endParaRPr lang="es-ES_tradnl" dirty="0">
              <a:solidFill>
                <a:srgbClr val="6E00ED"/>
              </a:solidFill>
            </a:endParaRPr>
          </a:p>
        </p:txBody>
      </p:sp>
      <p:sp>
        <p:nvSpPr>
          <p:cNvPr id="32" name="Rectángulo 31">
            <a:extLst>
              <a:ext uri="{FF2B5EF4-FFF2-40B4-BE49-F238E27FC236}">
                <a16:creationId xmlns:a16="http://schemas.microsoft.com/office/drawing/2014/main" id="{DDBEEAB6-B1CB-4C17-9D76-3CEBBB75E0E2}"/>
              </a:ext>
            </a:extLst>
          </p:cNvPr>
          <p:cNvSpPr/>
          <p:nvPr/>
        </p:nvSpPr>
        <p:spPr>
          <a:xfrm>
            <a:off x="8728534" y="4953000"/>
            <a:ext cx="2853866" cy="923330"/>
          </a:xfrm>
          <a:prstGeom prst="rect">
            <a:avLst/>
          </a:prstGeom>
        </p:spPr>
        <p:txBody>
          <a:bodyPr wrap="square">
            <a:spAutoFit/>
          </a:bodyPr>
          <a:lstStyle/>
          <a:p>
            <a:pPr algn="just"/>
            <a:r>
              <a:rPr lang="es-PE" dirty="0">
                <a:solidFill>
                  <a:srgbClr val="6E00ED"/>
                </a:solidFill>
              </a:rPr>
              <a:t>Personal, inmovilizado, diseño y producción de juguetes…</a:t>
            </a:r>
          </a:p>
        </p:txBody>
      </p:sp>
    </p:spTree>
    <p:extLst>
      <p:ext uri="{BB962C8B-B14F-4D97-AF65-F5344CB8AC3E}">
        <p14:creationId xmlns:p14="http://schemas.microsoft.com/office/powerpoint/2010/main" val="11120201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7279C2AC-66F9-4C8F-929B-40A387D8CCE2}"/>
              </a:ext>
            </a:extLst>
          </p:cNvPr>
          <p:cNvSpPr>
            <a:spLocks noGrp="1"/>
          </p:cNvSpPr>
          <p:nvPr>
            <p:ph type="body" sz="quarter" idx="14"/>
          </p:nvPr>
        </p:nvSpPr>
        <p:spPr/>
        <p:txBody>
          <a:bodyPr>
            <a:normAutofit/>
          </a:bodyPr>
          <a:lstStyle/>
          <a:p>
            <a:r>
              <a:rPr lang="es-ES" sz="6000" dirty="0"/>
              <a:t>Actividad</a:t>
            </a:r>
            <a:endParaRPr lang="en-US" sz="6000" dirty="0"/>
          </a:p>
          <a:p>
            <a:pPr algn="ctr"/>
            <a:endParaRPr lang="es-PE" sz="6000" dirty="0"/>
          </a:p>
        </p:txBody>
      </p:sp>
    </p:spTree>
    <p:extLst>
      <p:ext uri="{BB962C8B-B14F-4D97-AF65-F5344CB8AC3E}">
        <p14:creationId xmlns:p14="http://schemas.microsoft.com/office/powerpoint/2010/main" val="18342650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texto 5">
            <a:extLst>
              <a:ext uri="{FF2B5EF4-FFF2-40B4-BE49-F238E27FC236}">
                <a16:creationId xmlns:a16="http://schemas.microsoft.com/office/drawing/2014/main" id="{9D77DC69-B844-4B7D-9AEC-B0774080FF8E}"/>
              </a:ext>
            </a:extLst>
          </p:cNvPr>
          <p:cNvSpPr>
            <a:spLocks noGrp="1"/>
          </p:cNvSpPr>
          <p:nvPr>
            <p:ph type="body" sz="quarter" idx="16"/>
          </p:nvPr>
        </p:nvSpPr>
        <p:spPr/>
        <p:txBody>
          <a:bodyPr/>
          <a:lstStyle/>
          <a:p>
            <a:r>
              <a:rPr lang="es-419" dirty="0"/>
              <a:t>Actividad Grupal</a:t>
            </a:r>
          </a:p>
        </p:txBody>
      </p:sp>
      <p:sp>
        <p:nvSpPr>
          <p:cNvPr id="7" name="Marcador de texto 6">
            <a:extLst>
              <a:ext uri="{FF2B5EF4-FFF2-40B4-BE49-F238E27FC236}">
                <a16:creationId xmlns:a16="http://schemas.microsoft.com/office/drawing/2014/main" id="{1324D68F-ACA4-42AD-B878-BD975A546207}"/>
              </a:ext>
            </a:extLst>
          </p:cNvPr>
          <p:cNvSpPr>
            <a:spLocks noGrp="1"/>
          </p:cNvSpPr>
          <p:nvPr>
            <p:ph type="body" sz="quarter" idx="18"/>
          </p:nvPr>
        </p:nvSpPr>
        <p:spPr>
          <a:xfrm>
            <a:off x="3584956" y="4074067"/>
            <a:ext cx="8045704" cy="1900013"/>
          </a:xfrm>
        </p:spPr>
        <p:txBody>
          <a:bodyPr>
            <a:normAutofit/>
          </a:bodyPr>
          <a:lstStyle/>
          <a:p>
            <a:pPr marL="285750" indent="-285750">
              <a:buFont typeface="Arial" panose="020B0604020202020204" pitchFamily="34" charset="0"/>
              <a:buChar char="•"/>
            </a:pPr>
            <a:r>
              <a:rPr lang="es-PE" dirty="0"/>
              <a:t>Realizar el PMV del proyecto y evaluarlo</a:t>
            </a:r>
          </a:p>
        </p:txBody>
      </p:sp>
      <p:sp>
        <p:nvSpPr>
          <p:cNvPr id="5" name="Marcador de texto 4">
            <a:extLst>
              <a:ext uri="{FF2B5EF4-FFF2-40B4-BE49-F238E27FC236}">
                <a16:creationId xmlns:a16="http://schemas.microsoft.com/office/drawing/2014/main" id="{0D497FD1-F251-4123-B113-B761D42AE3D3}"/>
              </a:ext>
            </a:extLst>
          </p:cNvPr>
          <p:cNvSpPr>
            <a:spLocks noGrp="1"/>
          </p:cNvSpPr>
          <p:nvPr>
            <p:ph type="body" sz="quarter" idx="14"/>
          </p:nvPr>
        </p:nvSpPr>
        <p:spPr/>
        <p:txBody>
          <a:bodyPr/>
          <a:lstStyle/>
          <a:p>
            <a:r>
              <a:rPr lang="es-419" dirty="0"/>
              <a:t>Actividad</a:t>
            </a:r>
          </a:p>
        </p:txBody>
      </p:sp>
      <p:sp>
        <p:nvSpPr>
          <p:cNvPr id="8" name="Marcador de texto 7">
            <a:extLst>
              <a:ext uri="{FF2B5EF4-FFF2-40B4-BE49-F238E27FC236}">
                <a16:creationId xmlns:a16="http://schemas.microsoft.com/office/drawing/2014/main" id="{4F61E297-E23E-4488-8A27-780E402D50D3}"/>
              </a:ext>
            </a:extLst>
          </p:cNvPr>
          <p:cNvSpPr>
            <a:spLocks noGrp="1"/>
          </p:cNvSpPr>
          <p:nvPr>
            <p:ph type="body" sz="quarter" idx="26"/>
          </p:nvPr>
        </p:nvSpPr>
        <p:spPr/>
        <p:txBody>
          <a:bodyPr/>
          <a:lstStyle/>
          <a:p>
            <a:r>
              <a:rPr lang="es-PE" dirty="0"/>
              <a:t>Pensamiento Creativo para la innovación</a:t>
            </a:r>
            <a:endParaRPr lang="es-419" dirty="0"/>
          </a:p>
        </p:txBody>
      </p:sp>
    </p:spTree>
    <p:extLst>
      <p:ext uri="{BB962C8B-B14F-4D97-AF65-F5344CB8AC3E}">
        <p14:creationId xmlns:p14="http://schemas.microsoft.com/office/powerpoint/2010/main" val="18853863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7279C2AC-66F9-4C8F-929B-40A387D8CCE2}"/>
              </a:ext>
            </a:extLst>
          </p:cNvPr>
          <p:cNvSpPr>
            <a:spLocks noGrp="1"/>
          </p:cNvSpPr>
          <p:nvPr>
            <p:ph type="body" sz="quarter" idx="14"/>
          </p:nvPr>
        </p:nvSpPr>
        <p:spPr/>
        <p:txBody>
          <a:bodyPr>
            <a:normAutofit/>
          </a:bodyPr>
          <a:lstStyle/>
          <a:p>
            <a:r>
              <a:rPr lang="es-ES" sz="6000" dirty="0"/>
              <a:t>¡Gracias!</a:t>
            </a:r>
            <a:endParaRPr lang="en-US" sz="6000" dirty="0"/>
          </a:p>
          <a:p>
            <a:pPr algn="ctr"/>
            <a:endParaRPr lang="es-PE" sz="6000" dirty="0"/>
          </a:p>
        </p:txBody>
      </p:sp>
    </p:spTree>
    <p:extLst>
      <p:ext uri="{BB962C8B-B14F-4D97-AF65-F5344CB8AC3E}">
        <p14:creationId xmlns:p14="http://schemas.microsoft.com/office/powerpoint/2010/main" val="32038466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69470D82-C3C2-4243-B13D-0D81D2A1113E}"/>
              </a:ext>
            </a:extLst>
          </p:cNvPr>
          <p:cNvSpPr>
            <a:spLocks noGrp="1"/>
          </p:cNvSpPr>
          <p:nvPr>
            <p:ph type="body" sz="quarter" idx="14"/>
          </p:nvPr>
        </p:nvSpPr>
        <p:spPr>
          <a:xfrm>
            <a:off x="853584" y="1538759"/>
            <a:ext cx="9436828" cy="1890241"/>
          </a:xfrm>
        </p:spPr>
        <p:txBody>
          <a:bodyPr>
            <a:normAutofit/>
          </a:bodyPr>
          <a:lstStyle/>
          <a:p>
            <a:pPr>
              <a:lnSpc>
                <a:spcPct val="100000"/>
              </a:lnSpc>
            </a:pPr>
            <a:r>
              <a:rPr lang="es-PE" sz="4000" spc="0" dirty="0"/>
              <a:t>TEMA 13:</a:t>
            </a:r>
            <a:r>
              <a:rPr lang="en-US" sz="4000" spc="0" dirty="0"/>
              <a:t> </a:t>
            </a:r>
          </a:p>
          <a:p>
            <a:pPr>
              <a:lnSpc>
                <a:spcPct val="100000"/>
              </a:lnSpc>
            </a:pPr>
            <a:r>
              <a:rPr lang="es-PE" sz="4000" spc="0" dirty="0"/>
              <a:t>Modelos de Negocio</a:t>
            </a:r>
          </a:p>
        </p:txBody>
      </p:sp>
      <p:sp>
        <p:nvSpPr>
          <p:cNvPr id="5" name="Rectángulo 4">
            <a:extLst>
              <a:ext uri="{FF2B5EF4-FFF2-40B4-BE49-F238E27FC236}">
                <a16:creationId xmlns:a16="http://schemas.microsoft.com/office/drawing/2014/main" id="{079F80E9-C8D2-8B42-B481-B910D99A780C}"/>
              </a:ext>
            </a:extLst>
          </p:cNvPr>
          <p:cNvSpPr/>
          <p:nvPr/>
        </p:nvSpPr>
        <p:spPr>
          <a:xfrm>
            <a:off x="853584" y="4340670"/>
            <a:ext cx="8561879" cy="1754326"/>
          </a:xfrm>
          <a:prstGeom prst="rect">
            <a:avLst/>
          </a:prstGeom>
        </p:spPr>
        <p:txBody>
          <a:bodyPr wrap="square" lIns="91440" tIns="45720" rIns="91440" bIns="45720" anchor="t">
            <a:spAutoFit/>
          </a:bodyPr>
          <a:lstStyle/>
          <a:p>
            <a:endParaRPr lang="en-US" b="1" kern="1600" dirty="0">
              <a:solidFill>
                <a:schemeClr val="bg1"/>
              </a:solidFill>
              <a:latin typeface="Arial" panose="020B0604020202020204" pitchFamily="34" charset="0"/>
              <a:cs typeface="Arial" panose="020B0604020202020204" pitchFamily="34" charset="0"/>
            </a:endParaRPr>
          </a:p>
          <a:p>
            <a:endParaRPr lang="en-US" kern="1600" dirty="0">
              <a:solidFill>
                <a:schemeClr val="bg1"/>
              </a:solidFill>
              <a:latin typeface="Arial" panose="020B0604020202020204" pitchFamily="34" charset="0"/>
              <a:cs typeface="Arial" panose="020B0604020202020204" pitchFamily="34" charset="0"/>
            </a:endParaRPr>
          </a:p>
          <a:p>
            <a:r>
              <a:rPr lang="en-US" b="1" kern="1600" dirty="0">
                <a:solidFill>
                  <a:schemeClr val="bg1"/>
                </a:solidFill>
                <a:latin typeface="Stag Book" panose="02000503060000020004" pitchFamily="2" charset="77"/>
                <a:cs typeface="Arial" panose="020B0604020202020204" pitchFamily="34" charset="0"/>
              </a:rPr>
              <a:t>SUBTEMAS:</a:t>
            </a:r>
          </a:p>
          <a:p>
            <a:pPr marL="285750" lvl="0" indent="-285750">
              <a:buFont typeface="Arial" panose="020B0604020202020204" pitchFamily="34" charset="0"/>
              <a:buChar char="•"/>
            </a:pPr>
            <a:r>
              <a:rPr lang="es-ES" kern="1600" dirty="0">
                <a:solidFill>
                  <a:schemeClr val="bg1"/>
                </a:solidFill>
                <a:latin typeface="Stag Book"/>
                <a:cs typeface="Arial"/>
              </a:rPr>
              <a:t>Diseño Centrado en el usuario</a:t>
            </a:r>
          </a:p>
          <a:p>
            <a:pPr marL="285750" lvl="0" indent="-285750">
              <a:buFont typeface="Arial" panose="020B0604020202020204" pitchFamily="34" charset="0"/>
              <a:buChar char="•"/>
            </a:pPr>
            <a:r>
              <a:rPr lang="es-ES" kern="1600" dirty="0">
                <a:solidFill>
                  <a:schemeClr val="bg1"/>
                </a:solidFill>
                <a:latin typeface="Stag Book"/>
                <a:cs typeface="Arial"/>
              </a:rPr>
              <a:t>Producto mínimo Viable (PMV)</a:t>
            </a:r>
          </a:p>
          <a:p>
            <a:pPr marL="285750" lvl="0" indent="-285750">
              <a:buFont typeface="Arial" panose="020B0604020202020204" pitchFamily="34" charset="0"/>
              <a:buChar char="•"/>
            </a:pPr>
            <a:r>
              <a:rPr lang="es-ES" kern="1600" dirty="0">
                <a:solidFill>
                  <a:schemeClr val="bg1"/>
                </a:solidFill>
                <a:latin typeface="Stag Book"/>
                <a:cs typeface="Arial"/>
              </a:rPr>
              <a:t>Business </a:t>
            </a:r>
            <a:r>
              <a:rPr lang="es-ES" kern="1600" dirty="0" err="1">
                <a:solidFill>
                  <a:schemeClr val="bg1"/>
                </a:solidFill>
                <a:latin typeface="Stag Book"/>
                <a:cs typeface="Arial"/>
              </a:rPr>
              <a:t>Model</a:t>
            </a:r>
            <a:r>
              <a:rPr lang="es-ES" kern="1600" dirty="0">
                <a:solidFill>
                  <a:schemeClr val="bg1"/>
                </a:solidFill>
                <a:latin typeface="Stag Book"/>
                <a:cs typeface="Arial"/>
              </a:rPr>
              <a:t> Canvas</a:t>
            </a:r>
          </a:p>
        </p:txBody>
      </p:sp>
    </p:spTree>
    <p:extLst>
      <p:ext uri="{BB962C8B-B14F-4D97-AF65-F5344CB8AC3E}">
        <p14:creationId xmlns:p14="http://schemas.microsoft.com/office/powerpoint/2010/main" val="1026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texto 5">
            <a:extLst>
              <a:ext uri="{FF2B5EF4-FFF2-40B4-BE49-F238E27FC236}">
                <a16:creationId xmlns:a16="http://schemas.microsoft.com/office/drawing/2014/main" id="{62B8E1A4-E755-4E07-B436-48B0481D7B00}"/>
              </a:ext>
            </a:extLst>
          </p:cNvPr>
          <p:cNvSpPr>
            <a:spLocks noGrp="1"/>
          </p:cNvSpPr>
          <p:nvPr>
            <p:ph type="body" sz="quarter" idx="16"/>
          </p:nvPr>
        </p:nvSpPr>
        <p:spPr>
          <a:xfrm>
            <a:off x="4715691" y="1782306"/>
            <a:ext cx="6413863" cy="4229592"/>
          </a:xfrm>
        </p:spPr>
        <p:txBody>
          <a:bodyPr anchor="ctr">
            <a:normAutofit/>
          </a:bodyPr>
          <a:lstStyle/>
          <a:p>
            <a:pPr algn="just">
              <a:lnSpc>
                <a:spcPct val="150000"/>
              </a:lnSpc>
            </a:pPr>
            <a:r>
              <a:rPr lang="es-MX" dirty="0"/>
              <a:t>El diseño centrado en el usuario (DCU) consiste en enfocar el diseño de un producto con la información necesaria que vayan a necesitar las personas a las que va dirigido.</a:t>
            </a:r>
          </a:p>
          <a:p>
            <a:pPr algn="just">
              <a:lnSpc>
                <a:spcPct val="150000"/>
              </a:lnSpc>
            </a:pPr>
            <a:endParaRPr lang="es-MX" dirty="0"/>
          </a:p>
          <a:p>
            <a:pPr algn="just">
              <a:lnSpc>
                <a:spcPct val="150000"/>
              </a:lnSpc>
            </a:pPr>
            <a:r>
              <a:rPr lang="es-MX" dirty="0"/>
              <a:t>La funcionalidad que aportan los objetos es mucho mayor, puesto que se ajustan a las necesidades que los usuarios están buscando, respondiendo a preguntas sobre quién utilizará ese objeto y para qué.</a:t>
            </a:r>
            <a:endParaRPr lang="es-PE" dirty="0"/>
          </a:p>
        </p:txBody>
      </p:sp>
      <p:sp>
        <p:nvSpPr>
          <p:cNvPr id="8" name="Marcador de texto 7">
            <a:extLst>
              <a:ext uri="{FF2B5EF4-FFF2-40B4-BE49-F238E27FC236}">
                <a16:creationId xmlns:a16="http://schemas.microsoft.com/office/drawing/2014/main" id="{E7CEC6EF-2F0A-4CD2-A23E-2A05F9F436E8}"/>
              </a:ext>
            </a:extLst>
          </p:cNvPr>
          <p:cNvSpPr>
            <a:spLocks noGrp="1"/>
          </p:cNvSpPr>
          <p:nvPr>
            <p:ph type="body" sz="quarter" idx="26"/>
          </p:nvPr>
        </p:nvSpPr>
        <p:spPr/>
        <p:txBody>
          <a:bodyPr/>
          <a:lstStyle/>
          <a:p>
            <a:r>
              <a:rPr lang="es-PE" dirty="0"/>
              <a:t>Pensamiento Creativo para la innovación</a:t>
            </a:r>
            <a:endParaRPr lang="es-419" dirty="0"/>
          </a:p>
        </p:txBody>
      </p:sp>
      <p:sp>
        <p:nvSpPr>
          <p:cNvPr id="2" name="Elipse 1">
            <a:extLst>
              <a:ext uri="{FF2B5EF4-FFF2-40B4-BE49-F238E27FC236}">
                <a16:creationId xmlns:a16="http://schemas.microsoft.com/office/drawing/2014/main" id="{CAEAB8AD-E6F1-4D23-BAEE-D57465CFE423}"/>
              </a:ext>
            </a:extLst>
          </p:cNvPr>
          <p:cNvSpPr/>
          <p:nvPr/>
        </p:nvSpPr>
        <p:spPr>
          <a:xfrm>
            <a:off x="640080" y="2118360"/>
            <a:ext cx="3688080" cy="3688080"/>
          </a:xfrm>
          <a:prstGeom prst="ellipse">
            <a:avLst/>
          </a:prstGeom>
          <a:solidFill>
            <a:schemeClr val="bg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a:p>
        </p:txBody>
      </p:sp>
      <p:sp>
        <p:nvSpPr>
          <p:cNvPr id="9" name="Elipse 8">
            <a:extLst>
              <a:ext uri="{FF2B5EF4-FFF2-40B4-BE49-F238E27FC236}">
                <a16:creationId xmlns:a16="http://schemas.microsoft.com/office/drawing/2014/main" id="{7DF60872-10C3-4711-AE9B-22E496B33208}"/>
              </a:ext>
            </a:extLst>
          </p:cNvPr>
          <p:cNvSpPr/>
          <p:nvPr/>
        </p:nvSpPr>
        <p:spPr>
          <a:xfrm>
            <a:off x="807720" y="2286000"/>
            <a:ext cx="3352800" cy="33528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dirty="0"/>
          </a:p>
        </p:txBody>
      </p:sp>
      <p:sp>
        <p:nvSpPr>
          <p:cNvPr id="10" name="CuadroTexto 9">
            <a:extLst>
              <a:ext uri="{FF2B5EF4-FFF2-40B4-BE49-F238E27FC236}">
                <a16:creationId xmlns:a16="http://schemas.microsoft.com/office/drawing/2014/main" id="{434E56E8-4F93-4831-B00A-D221AD197809}"/>
              </a:ext>
            </a:extLst>
          </p:cNvPr>
          <p:cNvSpPr txBox="1"/>
          <p:nvPr/>
        </p:nvSpPr>
        <p:spPr>
          <a:xfrm>
            <a:off x="1919451" y="5900781"/>
            <a:ext cx="1175322" cy="461665"/>
          </a:xfrm>
          <a:prstGeom prst="rect">
            <a:avLst/>
          </a:prstGeom>
          <a:noFill/>
        </p:spPr>
        <p:txBody>
          <a:bodyPr wrap="none" rtlCol="0">
            <a:spAutoFit/>
          </a:bodyPr>
          <a:lstStyle/>
          <a:p>
            <a:r>
              <a:rPr lang="es-419" sz="2400" b="1" dirty="0"/>
              <a:t>Usuario</a:t>
            </a:r>
          </a:p>
        </p:txBody>
      </p:sp>
      <p:sp>
        <p:nvSpPr>
          <p:cNvPr id="11" name="Marcador de texto 4">
            <a:extLst>
              <a:ext uri="{FF2B5EF4-FFF2-40B4-BE49-F238E27FC236}">
                <a16:creationId xmlns:a16="http://schemas.microsoft.com/office/drawing/2014/main" id="{050FE2E3-BCF2-4110-9ED5-CAF869FE5D3F}"/>
              </a:ext>
            </a:extLst>
          </p:cNvPr>
          <p:cNvSpPr txBox="1">
            <a:spLocks/>
          </p:cNvSpPr>
          <p:nvPr/>
        </p:nvSpPr>
        <p:spPr>
          <a:xfrm>
            <a:off x="413026" y="958579"/>
            <a:ext cx="10598963" cy="477331"/>
          </a:xfrm>
          <a:prstGeom prst="rect">
            <a:avLst/>
          </a:prstGeom>
        </p:spPr>
        <p:txBody>
          <a:bodyPr vert="horz" lIns="0" tIns="0" rIns="0" bIns="0" rtlCol="0" anchor="ctr">
            <a:normAutofit/>
          </a:bodyPr>
          <a:lstStyle>
            <a:lvl1pPr marL="0" indent="0" algn="l" defTabSz="914400" rtl="0" eaLnBrk="1" latinLnBrk="0" hangingPunct="1">
              <a:lnSpc>
                <a:spcPct val="60000"/>
              </a:lnSpc>
              <a:spcBef>
                <a:spcPts val="1000"/>
              </a:spcBef>
              <a:buFont typeface="Arial" panose="020B0604020202020204" pitchFamily="34" charset="0"/>
              <a:buNone/>
              <a:defRPr sz="3000" b="1" kern="1200" spc="0">
                <a:solidFill>
                  <a:srgbClr val="6E00ED"/>
                </a:solidFill>
                <a:latin typeface="Stag Book" panose="02000503060000020004" pitchFamily="2" charset="77"/>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PE" dirty="0"/>
              <a:t>Diseño pensando en el usuario</a:t>
            </a:r>
          </a:p>
        </p:txBody>
      </p:sp>
      <p:pic>
        <p:nvPicPr>
          <p:cNvPr id="13" name="Gráfico 12" descr="Usuario con relleno sólido">
            <a:extLst>
              <a:ext uri="{FF2B5EF4-FFF2-40B4-BE49-F238E27FC236}">
                <a16:creationId xmlns:a16="http://schemas.microsoft.com/office/drawing/2014/main" id="{67DDFC29-1C73-4306-BABE-E8E73B17038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592712" y="3048000"/>
            <a:ext cx="1828800" cy="1828800"/>
          </a:xfrm>
          <a:prstGeom prst="rect">
            <a:avLst/>
          </a:prstGeom>
        </p:spPr>
      </p:pic>
    </p:spTree>
    <p:extLst>
      <p:ext uri="{BB962C8B-B14F-4D97-AF65-F5344CB8AC3E}">
        <p14:creationId xmlns:p14="http://schemas.microsoft.com/office/powerpoint/2010/main" val="5719868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a:extLst>
              <a:ext uri="{FF2B5EF4-FFF2-40B4-BE49-F238E27FC236}">
                <a16:creationId xmlns:a16="http://schemas.microsoft.com/office/drawing/2014/main" id="{5ECE236A-6C3C-46E8-A81F-7846D7B4570C}"/>
              </a:ext>
            </a:extLst>
          </p:cNvPr>
          <p:cNvSpPr>
            <a:spLocks noGrp="1"/>
          </p:cNvSpPr>
          <p:nvPr>
            <p:ph type="body" sz="quarter" idx="14"/>
          </p:nvPr>
        </p:nvSpPr>
        <p:spPr>
          <a:xfrm>
            <a:off x="413026" y="958579"/>
            <a:ext cx="10598963" cy="477331"/>
          </a:xfrm>
        </p:spPr>
        <p:txBody>
          <a:bodyPr>
            <a:normAutofit/>
          </a:bodyPr>
          <a:lstStyle/>
          <a:p>
            <a:r>
              <a:rPr lang="es-PE" dirty="0"/>
              <a:t>El proceso Tradicional de Diseño de Productos</a:t>
            </a:r>
          </a:p>
        </p:txBody>
      </p:sp>
      <p:sp>
        <p:nvSpPr>
          <p:cNvPr id="8" name="Marcador de texto 7">
            <a:extLst>
              <a:ext uri="{FF2B5EF4-FFF2-40B4-BE49-F238E27FC236}">
                <a16:creationId xmlns:a16="http://schemas.microsoft.com/office/drawing/2014/main" id="{E7CEC6EF-2F0A-4CD2-A23E-2A05F9F436E8}"/>
              </a:ext>
            </a:extLst>
          </p:cNvPr>
          <p:cNvSpPr>
            <a:spLocks noGrp="1"/>
          </p:cNvSpPr>
          <p:nvPr>
            <p:ph type="body" sz="quarter" idx="26"/>
          </p:nvPr>
        </p:nvSpPr>
        <p:spPr/>
        <p:txBody>
          <a:bodyPr/>
          <a:lstStyle/>
          <a:p>
            <a:r>
              <a:rPr lang="es-PE" dirty="0"/>
              <a:t>Pensamiento Creativo para la innovación</a:t>
            </a:r>
            <a:endParaRPr lang="es-419" dirty="0"/>
          </a:p>
        </p:txBody>
      </p:sp>
      <p:grpSp>
        <p:nvGrpSpPr>
          <p:cNvPr id="62" name="Grupo 61">
            <a:extLst>
              <a:ext uri="{FF2B5EF4-FFF2-40B4-BE49-F238E27FC236}">
                <a16:creationId xmlns:a16="http://schemas.microsoft.com/office/drawing/2014/main" id="{3A607462-CA10-4A01-8665-0A250662DEF1}"/>
              </a:ext>
            </a:extLst>
          </p:cNvPr>
          <p:cNvGrpSpPr/>
          <p:nvPr/>
        </p:nvGrpSpPr>
        <p:grpSpPr>
          <a:xfrm>
            <a:off x="6739997" y="1963990"/>
            <a:ext cx="1503328" cy="1834794"/>
            <a:chOff x="6462025" y="1800807"/>
            <a:chExt cx="1869856" cy="2282136"/>
          </a:xfrm>
        </p:grpSpPr>
        <p:grpSp>
          <p:nvGrpSpPr>
            <p:cNvPr id="60" name="Grupo 59">
              <a:extLst>
                <a:ext uri="{FF2B5EF4-FFF2-40B4-BE49-F238E27FC236}">
                  <a16:creationId xmlns:a16="http://schemas.microsoft.com/office/drawing/2014/main" id="{636E0AF9-D5E7-4030-8F5C-F9F4089B7429}"/>
                </a:ext>
              </a:extLst>
            </p:cNvPr>
            <p:cNvGrpSpPr/>
            <p:nvPr/>
          </p:nvGrpSpPr>
          <p:grpSpPr>
            <a:xfrm>
              <a:off x="6462025" y="1800807"/>
              <a:ext cx="1869856" cy="1869856"/>
              <a:chOff x="6462025" y="1800807"/>
              <a:chExt cx="1869856" cy="1869856"/>
            </a:xfrm>
          </p:grpSpPr>
          <p:sp>
            <p:nvSpPr>
              <p:cNvPr id="16" name="Elipse 15">
                <a:extLst>
                  <a:ext uri="{FF2B5EF4-FFF2-40B4-BE49-F238E27FC236}">
                    <a16:creationId xmlns:a16="http://schemas.microsoft.com/office/drawing/2014/main" id="{5E8033E8-2DA9-4471-83AB-B498F51776EC}"/>
                  </a:ext>
                </a:extLst>
              </p:cNvPr>
              <p:cNvSpPr/>
              <p:nvPr/>
            </p:nvSpPr>
            <p:spPr>
              <a:xfrm>
                <a:off x="6462025" y="1800807"/>
                <a:ext cx="1869856" cy="1869856"/>
              </a:xfrm>
              <a:prstGeom prst="ellipse">
                <a:avLst/>
              </a:prstGeom>
              <a:solidFill>
                <a:schemeClr val="bg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sz="1400" dirty="0"/>
              </a:p>
            </p:txBody>
          </p:sp>
          <p:sp>
            <p:nvSpPr>
              <p:cNvPr id="17" name="Elipse 16">
                <a:extLst>
                  <a:ext uri="{FF2B5EF4-FFF2-40B4-BE49-F238E27FC236}">
                    <a16:creationId xmlns:a16="http://schemas.microsoft.com/office/drawing/2014/main" id="{EDED6C71-2309-4547-88F5-AF9A02C26EF7}"/>
                  </a:ext>
                </a:extLst>
              </p:cNvPr>
              <p:cNvSpPr/>
              <p:nvPr/>
            </p:nvSpPr>
            <p:spPr>
              <a:xfrm>
                <a:off x="6547018" y="1885800"/>
                <a:ext cx="1699869" cy="1699869"/>
              </a:xfrm>
              <a:prstGeom prst="ellipse">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sz="1400" dirty="0"/>
              </a:p>
            </p:txBody>
          </p:sp>
        </p:grpSp>
        <p:sp>
          <p:nvSpPr>
            <p:cNvPr id="22" name="CuadroTexto 21">
              <a:extLst>
                <a:ext uri="{FF2B5EF4-FFF2-40B4-BE49-F238E27FC236}">
                  <a16:creationId xmlns:a16="http://schemas.microsoft.com/office/drawing/2014/main" id="{099E204E-B312-43F9-B810-68E8881492F6}"/>
                </a:ext>
              </a:extLst>
            </p:cNvPr>
            <p:cNvSpPr txBox="1"/>
            <p:nvPr/>
          </p:nvSpPr>
          <p:spPr>
            <a:xfrm>
              <a:off x="6856043" y="3734928"/>
              <a:ext cx="1081818" cy="348015"/>
            </a:xfrm>
            <a:prstGeom prst="rect">
              <a:avLst/>
            </a:prstGeom>
            <a:noFill/>
          </p:spPr>
          <p:txBody>
            <a:bodyPr wrap="none" rtlCol="0">
              <a:spAutoFit/>
            </a:bodyPr>
            <a:lstStyle/>
            <a:p>
              <a:pPr algn="ctr"/>
              <a:r>
                <a:rPr lang="es-419" sz="1400" b="1" dirty="0"/>
                <a:t>Desarrollo</a:t>
              </a:r>
            </a:p>
          </p:txBody>
        </p:sp>
        <p:pic>
          <p:nvPicPr>
            <p:cNvPr id="27" name="Gráfico 26" descr="Engranajes con relleno sólido">
              <a:extLst>
                <a:ext uri="{FF2B5EF4-FFF2-40B4-BE49-F238E27FC236}">
                  <a16:creationId xmlns:a16="http://schemas.microsoft.com/office/drawing/2014/main" id="{A4856E9C-1AEC-4DAD-BEAF-0477D948F25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946116" y="2280104"/>
              <a:ext cx="914400" cy="914400"/>
            </a:xfrm>
            <a:prstGeom prst="rect">
              <a:avLst/>
            </a:prstGeom>
          </p:spPr>
        </p:pic>
      </p:grpSp>
      <p:grpSp>
        <p:nvGrpSpPr>
          <p:cNvPr id="63" name="Grupo 62">
            <a:extLst>
              <a:ext uri="{FF2B5EF4-FFF2-40B4-BE49-F238E27FC236}">
                <a16:creationId xmlns:a16="http://schemas.microsoft.com/office/drawing/2014/main" id="{AE42DABC-5BF8-45B2-BFAE-5CB07E16E098}"/>
              </a:ext>
            </a:extLst>
          </p:cNvPr>
          <p:cNvGrpSpPr/>
          <p:nvPr/>
        </p:nvGrpSpPr>
        <p:grpSpPr>
          <a:xfrm>
            <a:off x="4125132" y="1963990"/>
            <a:ext cx="1503328" cy="1834794"/>
            <a:chOff x="3638152" y="1800807"/>
            <a:chExt cx="1869856" cy="2282136"/>
          </a:xfrm>
        </p:grpSpPr>
        <p:grpSp>
          <p:nvGrpSpPr>
            <p:cNvPr id="59" name="Grupo 58">
              <a:extLst>
                <a:ext uri="{FF2B5EF4-FFF2-40B4-BE49-F238E27FC236}">
                  <a16:creationId xmlns:a16="http://schemas.microsoft.com/office/drawing/2014/main" id="{EBC5D169-5350-4626-B0FF-2355E742F7FA}"/>
                </a:ext>
              </a:extLst>
            </p:cNvPr>
            <p:cNvGrpSpPr/>
            <p:nvPr/>
          </p:nvGrpSpPr>
          <p:grpSpPr>
            <a:xfrm>
              <a:off x="3638152" y="1800807"/>
              <a:ext cx="1869856" cy="1869856"/>
              <a:chOff x="3638152" y="1800807"/>
              <a:chExt cx="1869856" cy="1869856"/>
            </a:xfrm>
          </p:grpSpPr>
          <p:sp>
            <p:nvSpPr>
              <p:cNvPr id="13" name="Elipse 12">
                <a:extLst>
                  <a:ext uri="{FF2B5EF4-FFF2-40B4-BE49-F238E27FC236}">
                    <a16:creationId xmlns:a16="http://schemas.microsoft.com/office/drawing/2014/main" id="{5A0D0FDA-D1DF-48A5-AD6F-59B5C43129F4}"/>
                  </a:ext>
                </a:extLst>
              </p:cNvPr>
              <p:cNvSpPr/>
              <p:nvPr/>
            </p:nvSpPr>
            <p:spPr>
              <a:xfrm>
                <a:off x="3638152" y="1800807"/>
                <a:ext cx="1869856" cy="1869856"/>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sz="1400" dirty="0"/>
              </a:p>
            </p:txBody>
          </p:sp>
          <p:sp>
            <p:nvSpPr>
              <p:cNvPr id="14" name="Elipse 13">
                <a:extLst>
                  <a:ext uri="{FF2B5EF4-FFF2-40B4-BE49-F238E27FC236}">
                    <a16:creationId xmlns:a16="http://schemas.microsoft.com/office/drawing/2014/main" id="{12E0F189-F5B5-4409-8677-38FE5D73FBAA}"/>
                  </a:ext>
                </a:extLst>
              </p:cNvPr>
              <p:cNvSpPr/>
              <p:nvPr/>
            </p:nvSpPr>
            <p:spPr>
              <a:xfrm>
                <a:off x="3723145" y="1885800"/>
                <a:ext cx="1699869" cy="169986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sz="1400" dirty="0"/>
              </a:p>
            </p:txBody>
          </p:sp>
        </p:grpSp>
        <p:sp>
          <p:nvSpPr>
            <p:cNvPr id="23" name="CuadroTexto 22">
              <a:extLst>
                <a:ext uri="{FF2B5EF4-FFF2-40B4-BE49-F238E27FC236}">
                  <a16:creationId xmlns:a16="http://schemas.microsoft.com/office/drawing/2014/main" id="{F9F3D124-1976-4336-959C-515466749F29}"/>
                </a:ext>
              </a:extLst>
            </p:cNvPr>
            <p:cNvSpPr txBox="1"/>
            <p:nvPr/>
          </p:nvSpPr>
          <p:spPr>
            <a:xfrm>
              <a:off x="4141503" y="3734928"/>
              <a:ext cx="863148" cy="348015"/>
            </a:xfrm>
            <a:prstGeom prst="rect">
              <a:avLst/>
            </a:prstGeom>
            <a:noFill/>
          </p:spPr>
          <p:txBody>
            <a:bodyPr wrap="none" rtlCol="0">
              <a:spAutoFit/>
            </a:bodyPr>
            <a:lstStyle/>
            <a:p>
              <a:pPr algn="ctr"/>
              <a:r>
                <a:rPr lang="es-419" sz="1400" b="1" dirty="0">
                  <a:solidFill>
                    <a:schemeClr val="bg1">
                      <a:lumMod val="65000"/>
                    </a:schemeClr>
                  </a:solidFill>
                </a:rPr>
                <a:t>Usuario</a:t>
              </a:r>
            </a:p>
          </p:txBody>
        </p:sp>
        <p:pic>
          <p:nvPicPr>
            <p:cNvPr id="29" name="Gráfico 28" descr="Usuario con relleno sólido">
              <a:extLst>
                <a:ext uri="{FF2B5EF4-FFF2-40B4-BE49-F238E27FC236}">
                  <a16:creationId xmlns:a16="http://schemas.microsoft.com/office/drawing/2014/main" id="{67C25A9D-2CB6-49CB-922E-497F3859D48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150574" y="2280104"/>
              <a:ext cx="914400" cy="914400"/>
            </a:xfrm>
            <a:prstGeom prst="rect">
              <a:avLst/>
            </a:prstGeom>
          </p:spPr>
        </p:pic>
      </p:grpSp>
      <p:grpSp>
        <p:nvGrpSpPr>
          <p:cNvPr id="64" name="Grupo 63">
            <a:extLst>
              <a:ext uri="{FF2B5EF4-FFF2-40B4-BE49-F238E27FC236}">
                <a16:creationId xmlns:a16="http://schemas.microsoft.com/office/drawing/2014/main" id="{2CC9E6B4-EC1F-436D-B336-5B8109EBAC22}"/>
              </a:ext>
            </a:extLst>
          </p:cNvPr>
          <p:cNvGrpSpPr/>
          <p:nvPr/>
        </p:nvGrpSpPr>
        <p:grpSpPr>
          <a:xfrm>
            <a:off x="1510267" y="1963990"/>
            <a:ext cx="1503328" cy="1834794"/>
            <a:chOff x="1232295" y="1800807"/>
            <a:chExt cx="1869856" cy="2282136"/>
          </a:xfrm>
        </p:grpSpPr>
        <p:grpSp>
          <p:nvGrpSpPr>
            <p:cNvPr id="58" name="Grupo 57">
              <a:extLst>
                <a:ext uri="{FF2B5EF4-FFF2-40B4-BE49-F238E27FC236}">
                  <a16:creationId xmlns:a16="http://schemas.microsoft.com/office/drawing/2014/main" id="{2F72ACBF-2B5E-4B27-8165-BF93AE2FED3E}"/>
                </a:ext>
              </a:extLst>
            </p:cNvPr>
            <p:cNvGrpSpPr/>
            <p:nvPr/>
          </p:nvGrpSpPr>
          <p:grpSpPr>
            <a:xfrm>
              <a:off x="1232295" y="1800807"/>
              <a:ext cx="1869856" cy="1869856"/>
              <a:chOff x="1232295" y="1800807"/>
              <a:chExt cx="1869856" cy="1869856"/>
            </a:xfrm>
          </p:grpSpPr>
          <p:sp>
            <p:nvSpPr>
              <p:cNvPr id="2" name="Elipse 1">
                <a:extLst>
                  <a:ext uri="{FF2B5EF4-FFF2-40B4-BE49-F238E27FC236}">
                    <a16:creationId xmlns:a16="http://schemas.microsoft.com/office/drawing/2014/main" id="{CAEAB8AD-E6F1-4D23-BAEE-D57465CFE423}"/>
                  </a:ext>
                </a:extLst>
              </p:cNvPr>
              <p:cNvSpPr/>
              <p:nvPr/>
            </p:nvSpPr>
            <p:spPr>
              <a:xfrm>
                <a:off x="1232295" y="1800807"/>
                <a:ext cx="1869856" cy="1869856"/>
              </a:xfrm>
              <a:prstGeom prst="ellipse">
                <a:avLst/>
              </a:prstGeom>
              <a:solidFill>
                <a:schemeClr val="bg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sz="1400" dirty="0"/>
              </a:p>
            </p:txBody>
          </p:sp>
          <p:sp>
            <p:nvSpPr>
              <p:cNvPr id="9" name="Elipse 8">
                <a:extLst>
                  <a:ext uri="{FF2B5EF4-FFF2-40B4-BE49-F238E27FC236}">
                    <a16:creationId xmlns:a16="http://schemas.microsoft.com/office/drawing/2014/main" id="{7DF60872-10C3-4711-AE9B-22E496B33208}"/>
                  </a:ext>
                </a:extLst>
              </p:cNvPr>
              <p:cNvSpPr/>
              <p:nvPr/>
            </p:nvSpPr>
            <p:spPr>
              <a:xfrm>
                <a:off x="1317288" y="1885800"/>
                <a:ext cx="1699869" cy="1699869"/>
              </a:xfrm>
              <a:prstGeom prst="ellipse">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sz="1400" dirty="0"/>
              </a:p>
            </p:txBody>
          </p:sp>
        </p:grpSp>
        <p:sp>
          <p:nvSpPr>
            <p:cNvPr id="10" name="CuadroTexto 9">
              <a:extLst>
                <a:ext uri="{FF2B5EF4-FFF2-40B4-BE49-F238E27FC236}">
                  <a16:creationId xmlns:a16="http://schemas.microsoft.com/office/drawing/2014/main" id="{434E56E8-4F93-4831-B00A-D221AD197809}"/>
                </a:ext>
              </a:extLst>
            </p:cNvPr>
            <p:cNvSpPr txBox="1"/>
            <p:nvPr/>
          </p:nvSpPr>
          <p:spPr>
            <a:xfrm>
              <a:off x="1906383" y="3734928"/>
              <a:ext cx="573137" cy="348015"/>
            </a:xfrm>
            <a:prstGeom prst="rect">
              <a:avLst/>
            </a:prstGeom>
            <a:noFill/>
          </p:spPr>
          <p:txBody>
            <a:bodyPr wrap="none" rtlCol="0">
              <a:spAutoFit/>
            </a:bodyPr>
            <a:lstStyle/>
            <a:p>
              <a:pPr algn="ctr"/>
              <a:r>
                <a:rPr lang="es-419" sz="1400" b="1" dirty="0"/>
                <a:t>Idea</a:t>
              </a:r>
            </a:p>
          </p:txBody>
        </p:sp>
        <p:pic>
          <p:nvPicPr>
            <p:cNvPr id="31" name="Gráfico 30" descr="Bombilla y lápiz con relleno sólido">
              <a:extLst>
                <a:ext uri="{FF2B5EF4-FFF2-40B4-BE49-F238E27FC236}">
                  <a16:creationId xmlns:a16="http://schemas.microsoft.com/office/drawing/2014/main" id="{849DE094-EB00-4409-B9A3-7F76F8A2CB8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773048" y="2280104"/>
              <a:ext cx="914400" cy="914400"/>
            </a:xfrm>
            <a:prstGeom prst="rect">
              <a:avLst/>
            </a:prstGeom>
          </p:spPr>
        </p:pic>
      </p:grpSp>
      <p:grpSp>
        <p:nvGrpSpPr>
          <p:cNvPr id="61" name="Grupo 60">
            <a:extLst>
              <a:ext uri="{FF2B5EF4-FFF2-40B4-BE49-F238E27FC236}">
                <a16:creationId xmlns:a16="http://schemas.microsoft.com/office/drawing/2014/main" id="{2978D6A8-4D60-4724-AF19-CC8B46A98556}"/>
              </a:ext>
            </a:extLst>
          </p:cNvPr>
          <p:cNvGrpSpPr/>
          <p:nvPr/>
        </p:nvGrpSpPr>
        <p:grpSpPr>
          <a:xfrm>
            <a:off x="9354863" y="1963990"/>
            <a:ext cx="1503328" cy="1834794"/>
            <a:chOff x="9285899" y="1800807"/>
            <a:chExt cx="1869856" cy="2282136"/>
          </a:xfrm>
        </p:grpSpPr>
        <p:sp>
          <p:nvSpPr>
            <p:cNvPr id="19" name="Elipse 18">
              <a:extLst>
                <a:ext uri="{FF2B5EF4-FFF2-40B4-BE49-F238E27FC236}">
                  <a16:creationId xmlns:a16="http://schemas.microsoft.com/office/drawing/2014/main" id="{71D12E93-08FF-4C13-BF51-3B73256E04D6}"/>
                </a:ext>
              </a:extLst>
            </p:cNvPr>
            <p:cNvSpPr/>
            <p:nvPr/>
          </p:nvSpPr>
          <p:spPr>
            <a:xfrm>
              <a:off x="9285899" y="1800807"/>
              <a:ext cx="1869856" cy="1869856"/>
            </a:xfrm>
            <a:prstGeom prst="ellipse">
              <a:avLst/>
            </a:prstGeom>
            <a:solidFill>
              <a:schemeClr val="bg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sz="1400" dirty="0"/>
            </a:p>
          </p:txBody>
        </p:sp>
        <p:sp>
          <p:nvSpPr>
            <p:cNvPr id="20" name="Elipse 19">
              <a:extLst>
                <a:ext uri="{FF2B5EF4-FFF2-40B4-BE49-F238E27FC236}">
                  <a16:creationId xmlns:a16="http://schemas.microsoft.com/office/drawing/2014/main" id="{C34FDC03-F723-4474-9E50-CBC56D9B21C8}"/>
                </a:ext>
              </a:extLst>
            </p:cNvPr>
            <p:cNvSpPr/>
            <p:nvPr/>
          </p:nvSpPr>
          <p:spPr>
            <a:xfrm>
              <a:off x="9370892" y="1885800"/>
              <a:ext cx="1699869" cy="1699869"/>
            </a:xfrm>
            <a:prstGeom prst="ellipse">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sz="1400" dirty="0"/>
            </a:p>
          </p:txBody>
        </p:sp>
        <p:sp>
          <p:nvSpPr>
            <p:cNvPr id="21" name="CuadroTexto 20">
              <a:extLst>
                <a:ext uri="{FF2B5EF4-FFF2-40B4-BE49-F238E27FC236}">
                  <a16:creationId xmlns:a16="http://schemas.microsoft.com/office/drawing/2014/main" id="{45F27A33-C7B0-4379-81B3-AD8E387F2562}"/>
                </a:ext>
              </a:extLst>
            </p:cNvPr>
            <p:cNvSpPr txBox="1"/>
            <p:nvPr/>
          </p:nvSpPr>
          <p:spPr>
            <a:xfrm>
              <a:off x="9732554" y="3734928"/>
              <a:ext cx="976543" cy="348015"/>
            </a:xfrm>
            <a:prstGeom prst="rect">
              <a:avLst/>
            </a:prstGeom>
            <a:noFill/>
          </p:spPr>
          <p:txBody>
            <a:bodyPr wrap="none" rtlCol="0">
              <a:spAutoFit/>
            </a:bodyPr>
            <a:lstStyle/>
            <a:p>
              <a:pPr algn="ctr"/>
              <a:r>
                <a:rPr lang="es-419" sz="1400" b="1" dirty="0"/>
                <a:t>Producto</a:t>
              </a:r>
            </a:p>
          </p:txBody>
        </p:sp>
        <p:pic>
          <p:nvPicPr>
            <p:cNvPr id="33" name="Gráfico 32" descr="Mochila con relleno sólido">
              <a:extLst>
                <a:ext uri="{FF2B5EF4-FFF2-40B4-BE49-F238E27FC236}">
                  <a16:creationId xmlns:a16="http://schemas.microsoft.com/office/drawing/2014/main" id="{BB889C7F-7A47-4802-85A9-9B6D57C0359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754721" y="2280104"/>
              <a:ext cx="914400" cy="914400"/>
            </a:xfrm>
            <a:prstGeom prst="rect">
              <a:avLst/>
            </a:prstGeom>
          </p:spPr>
        </p:pic>
      </p:grpSp>
      <p:cxnSp>
        <p:nvCxnSpPr>
          <p:cNvPr id="35" name="Conector recto de flecha 34">
            <a:extLst>
              <a:ext uri="{FF2B5EF4-FFF2-40B4-BE49-F238E27FC236}">
                <a16:creationId xmlns:a16="http://schemas.microsoft.com/office/drawing/2014/main" id="{92BDF300-B52D-4A23-B174-850C63581E53}"/>
              </a:ext>
            </a:extLst>
          </p:cNvPr>
          <p:cNvCxnSpPr>
            <a:stCxn id="2" idx="6"/>
            <a:endCxn id="17" idx="2"/>
          </p:cNvCxnSpPr>
          <p:nvPr/>
        </p:nvCxnSpPr>
        <p:spPr>
          <a:xfrm>
            <a:off x="3013595" y="2715655"/>
            <a:ext cx="3794735" cy="0"/>
          </a:xfrm>
          <a:prstGeom prst="straightConnector1">
            <a:avLst/>
          </a:prstGeom>
          <a:ln w="38100">
            <a:solidFill>
              <a:srgbClr val="6E00ED"/>
            </a:solidFill>
            <a:tailEnd type="triangle"/>
          </a:ln>
        </p:spPr>
        <p:style>
          <a:lnRef idx="1">
            <a:schemeClr val="accent1"/>
          </a:lnRef>
          <a:fillRef idx="0">
            <a:schemeClr val="accent1"/>
          </a:fillRef>
          <a:effectRef idx="0">
            <a:schemeClr val="accent1"/>
          </a:effectRef>
          <a:fontRef idx="minor">
            <a:schemeClr val="tx1"/>
          </a:fontRef>
        </p:style>
      </p:cxnSp>
      <p:cxnSp>
        <p:nvCxnSpPr>
          <p:cNvPr id="36" name="Conector recto de flecha 35">
            <a:extLst>
              <a:ext uri="{FF2B5EF4-FFF2-40B4-BE49-F238E27FC236}">
                <a16:creationId xmlns:a16="http://schemas.microsoft.com/office/drawing/2014/main" id="{AC3FB9B2-896F-4BAB-A29D-B65311B24F9B}"/>
              </a:ext>
            </a:extLst>
          </p:cNvPr>
          <p:cNvCxnSpPr>
            <a:cxnSpLocks/>
            <a:stCxn id="16" idx="6"/>
            <a:endCxn id="19" idx="2"/>
          </p:cNvCxnSpPr>
          <p:nvPr/>
        </p:nvCxnSpPr>
        <p:spPr>
          <a:xfrm>
            <a:off x="8243325" y="2715655"/>
            <a:ext cx="1111538" cy="0"/>
          </a:xfrm>
          <a:prstGeom prst="straightConnector1">
            <a:avLst/>
          </a:prstGeom>
          <a:ln w="38100">
            <a:solidFill>
              <a:srgbClr val="6E00ED"/>
            </a:solidFill>
            <a:tailEnd type="triangle"/>
          </a:ln>
        </p:spPr>
        <p:style>
          <a:lnRef idx="1">
            <a:schemeClr val="accent1"/>
          </a:lnRef>
          <a:fillRef idx="0">
            <a:schemeClr val="accent1"/>
          </a:fillRef>
          <a:effectRef idx="0">
            <a:schemeClr val="accent1"/>
          </a:effectRef>
          <a:fontRef idx="minor">
            <a:schemeClr val="tx1"/>
          </a:fontRef>
        </p:style>
      </p:cxnSp>
      <p:grpSp>
        <p:nvGrpSpPr>
          <p:cNvPr id="67" name="Grupo 66">
            <a:extLst>
              <a:ext uri="{FF2B5EF4-FFF2-40B4-BE49-F238E27FC236}">
                <a16:creationId xmlns:a16="http://schemas.microsoft.com/office/drawing/2014/main" id="{0AD3B645-C875-4E6E-9FAE-B6E394A3CE7A}"/>
              </a:ext>
            </a:extLst>
          </p:cNvPr>
          <p:cNvGrpSpPr/>
          <p:nvPr/>
        </p:nvGrpSpPr>
        <p:grpSpPr>
          <a:xfrm>
            <a:off x="6739997" y="4575664"/>
            <a:ext cx="1503328" cy="1845296"/>
            <a:chOff x="6462025" y="4335002"/>
            <a:chExt cx="1869856" cy="2295199"/>
          </a:xfrm>
        </p:grpSpPr>
        <p:sp>
          <p:nvSpPr>
            <p:cNvPr id="44" name="Elipse 43">
              <a:extLst>
                <a:ext uri="{FF2B5EF4-FFF2-40B4-BE49-F238E27FC236}">
                  <a16:creationId xmlns:a16="http://schemas.microsoft.com/office/drawing/2014/main" id="{9049705A-C3C6-47D8-BBDE-87776027472C}"/>
                </a:ext>
              </a:extLst>
            </p:cNvPr>
            <p:cNvSpPr/>
            <p:nvPr/>
          </p:nvSpPr>
          <p:spPr>
            <a:xfrm>
              <a:off x="6462025" y="4335002"/>
              <a:ext cx="1869856" cy="1869856"/>
            </a:xfrm>
            <a:prstGeom prst="ellipse">
              <a:avLst/>
            </a:prstGeom>
            <a:solidFill>
              <a:schemeClr val="bg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sz="1400" dirty="0"/>
            </a:p>
          </p:txBody>
        </p:sp>
        <p:sp>
          <p:nvSpPr>
            <p:cNvPr id="45" name="Elipse 44">
              <a:extLst>
                <a:ext uri="{FF2B5EF4-FFF2-40B4-BE49-F238E27FC236}">
                  <a16:creationId xmlns:a16="http://schemas.microsoft.com/office/drawing/2014/main" id="{89961611-A4D2-4E94-8910-ABC34FF89383}"/>
                </a:ext>
              </a:extLst>
            </p:cNvPr>
            <p:cNvSpPr/>
            <p:nvPr/>
          </p:nvSpPr>
          <p:spPr>
            <a:xfrm>
              <a:off x="6547018" y="4419995"/>
              <a:ext cx="1699869" cy="169986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sz="1400" dirty="0"/>
            </a:p>
          </p:txBody>
        </p:sp>
        <p:sp>
          <p:nvSpPr>
            <p:cNvPr id="49" name="CuadroTexto 48">
              <a:extLst>
                <a:ext uri="{FF2B5EF4-FFF2-40B4-BE49-F238E27FC236}">
                  <a16:creationId xmlns:a16="http://schemas.microsoft.com/office/drawing/2014/main" id="{64FBD372-BA36-48FD-90FD-73F4D9B4A044}"/>
                </a:ext>
              </a:extLst>
            </p:cNvPr>
            <p:cNvSpPr txBox="1"/>
            <p:nvPr/>
          </p:nvSpPr>
          <p:spPr>
            <a:xfrm>
              <a:off x="6856043" y="6282186"/>
              <a:ext cx="1081818" cy="348015"/>
            </a:xfrm>
            <a:prstGeom prst="rect">
              <a:avLst/>
            </a:prstGeom>
            <a:noFill/>
          </p:spPr>
          <p:txBody>
            <a:bodyPr wrap="none" rtlCol="0">
              <a:spAutoFit/>
            </a:bodyPr>
            <a:lstStyle/>
            <a:p>
              <a:pPr algn="ctr"/>
              <a:r>
                <a:rPr lang="es-419" sz="1400" b="1" dirty="0"/>
                <a:t>Desarrollo</a:t>
              </a:r>
            </a:p>
          </p:txBody>
        </p:sp>
        <p:pic>
          <p:nvPicPr>
            <p:cNvPr id="51" name="Gráfico 50" descr="Engranajes con relleno sólido">
              <a:extLst>
                <a:ext uri="{FF2B5EF4-FFF2-40B4-BE49-F238E27FC236}">
                  <a16:creationId xmlns:a16="http://schemas.microsoft.com/office/drawing/2014/main" id="{18BE0436-FC92-4AF1-B13C-682240B8330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946116" y="4814299"/>
              <a:ext cx="914400" cy="914400"/>
            </a:xfrm>
            <a:prstGeom prst="rect">
              <a:avLst/>
            </a:prstGeom>
          </p:spPr>
        </p:pic>
      </p:grpSp>
      <p:grpSp>
        <p:nvGrpSpPr>
          <p:cNvPr id="66" name="Grupo 65">
            <a:extLst>
              <a:ext uri="{FF2B5EF4-FFF2-40B4-BE49-F238E27FC236}">
                <a16:creationId xmlns:a16="http://schemas.microsoft.com/office/drawing/2014/main" id="{92FF5F40-6A88-46BC-90C9-A16DFE884A8A}"/>
              </a:ext>
            </a:extLst>
          </p:cNvPr>
          <p:cNvGrpSpPr/>
          <p:nvPr/>
        </p:nvGrpSpPr>
        <p:grpSpPr>
          <a:xfrm>
            <a:off x="4125132" y="4575664"/>
            <a:ext cx="1503328" cy="1845296"/>
            <a:chOff x="3638152" y="4335002"/>
            <a:chExt cx="1869856" cy="2295199"/>
          </a:xfrm>
        </p:grpSpPr>
        <p:sp>
          <p:nvSpPr>
            <p:cNvPr id="42" name="Elipse 41">
              <a:extLst>
                <a:ext uri="{FF2B5EF4-FFF2-40B4-BE49-F238E27FC236}">
                  <a16:creationId xmlns:a16="http://schemas.microsoft.com/office/drawing/2014/main" id="{74583412-F4E3-434D-AD9A-AD348CD73760}"/>
                </a:ext>
              </a:extLst>
            </p:cNvPr>
            <p:cNvSpPr/>
            <p:nvPr/>
          </p:nvSpPr>
          <p:spPr>
            <a:xfrm>
              <a:off x="3638152" y="4335002"/>
              <a:ext cx="1869856" cy="1869856"/>
            </a:xfrm>
            <a:prstGeom prst="ellipse">
              <a:avLst/>
            </a:prstGeom>
            <a:solidFill>
              <a:schemeClr val="bg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sz="1400"/>
            </a:p>
          </p:txBody>
        </p:sp>
        <p:sp>
          <p:nvSpPr>
            <p:cNvPr id="43" name="Elipse 42">
              <a:extLst>
                <a:ext uri="{FF2B5EF4-FFF2-40B4-BE49-F238E27FC236}">
                  <a16:creationId xmlns:a16="http://schemas.microsoft.com/office/drawing/2014/main" id="{FDB32971-E26E-4EDC-9922-6F5B7058E158}"/>
                </a:ext>
              </a:extLst>
            </p:cNvPr>
            <p:cNvSpPr/>
            <p:nvPr/>
          </p:nvSpPr>
          <p:spPr>
            <a:xfrm>
              <a:off x="3723145" y="4419995"/>
              <a:ext cx="1699869" cy="169986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sz="1400" dirty="0"/>
            </a:p>
          </p:txBody>
        </p:sp>
        <p:sp>
          <p:nvSpPr>
            <p:cNvPr id="50" name="CuadroTexto 49">
              <a:extLst>
                <a:ext uri="{FF2B5EF4-FFF2-40B4-BE49-F238E27FC236}">
                  <a16:creationId xmlns:a16="http://schemas.microsoft.com/office/drawing/2014/main" id="{3E0937E1-D289-414D-B36C-26FB31B6C183}"/>
                </a:ext>
              </a:extLst>
            </p:cNvPr>
            <p:cNvSpPr txBox="1"/>
            <p:nvPr/>
          </p:nvSpPr>
          <p:spPr>
            <a:xfrm>
              <a:off x="4141503" y="6282186"/>
              <a:ext cx="863148" cy="348015"/>
            </a:xfrm>
            <a:prstGeom prst="rect">
              <a:avLst/>
            </a:prstGeom>
            <a:noFill/>
          </p:spPr>
          <p:txBody>
            <a:bodyPr wrap="none" rtlCol="0">
              <a:spAutoFit/>
            </a:bodyPr>
            <a:lstStyle/>
            <a:p>
              <a:pPr algn="ctr"/>
              <a:r>
                <a:rPr lang="es-419" sz="1400" b="1" dirty="0"/>
                <a:t>Usuario</a:t>
              </a:r>
            </a:p>
          </p:txBody>
        </p:sp>
        <p:pic>
          <p:nvPicPr>
            <p:cNvPr id="52" name="Gráfico 51" descr="Usuario con relleno sólido">
              <a:extLst>
                <a:ext uri="{FF2B5EF4-FFF2-40B4-BE49-F238E27FC236}">
                  <a16:creationId xmlns:a16="http://schemas.microsoft.com/office/drawing/2014/main" id="{9759DC84-7E6C-4EEB-A9B3-090EC618596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150574" y="4814299"/>
              <a:ext cx="914400" cy="914400"/>
            </a:xfrm>
            <a:prstGeom prst="rect">
              <a:avLst/>
            </a:prstGeom>
          </p:spPr>
        </p:pic>
      </p:grpSp>
      <p:grpSp>
        <p:nvGrpSpPr>
          <p:cNvPr id="65" name="Grupo 64">
            <a:extLst>
              <a:ext uri="{FF2B5EF4-FFF2-40B4-BE49-F238E27FC236}">
                <a16:creationId xmlns:a16="http://schemas.microsoft.com/office/drawing/2014/main" id="{7856655A-A466-4C11-B86B-00D77825C53E}"/>
              </a:ext>
            </a:extLst>
          </p:cNvPr>
          <p:cNvGrpSpPr/>
          <p:nvPr/>
        </p:nvGrpSpPr>
        <p:grpSpPr>
          <a:xfrm>
            <a:off x="1510267" y="4575664"/>
            <a:ext cx="1503328" cy="1845296"/>
            <a:chOff x="1232295" y="4335002"/>
            <a:chExt cx="1869856" cy="2295199"/>
          </a:xfrm>
        </p:grpSpPr>
        <p:sp>
          <p:nvSpPr>
            <p:cNvPr id="39" name="Elipse 38">
              <a:extLst>
                <a:ext uri="{FF2B5EF4-FFF2-40B4-BE49-F238E27FC236}">
                  <a16:creationId xmlns:a16="http://schemas.microsoft.com/office/drawing/2014/main" id="{527A5339-45E8-4EAF-A8CB-4836635F4E0A}"/>
                </a:ext>
              </a:extLst>
            </p:cNvPr>
            <p:cNvSpPr/>
            <p:nvPr/>
          </p:nvSpPr>
          <p:spPr>
            <a:xfrm>
              <a:off x="1232295" y="4335002"/>
              <a:ext cx="1869856" cy="1869856"/>
            </a:xfrm>
            <a:prstGeom prst="ellipse">
              <a:avLst/>
            </a:prstGeom>
            <a:solidFill>
              <a:schemeClr val="bg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sz="1400" dirty="0"/>
            </a:p>
          </p:txBody>
        </p:sp>
        <p:sp>
          <p:nvSpPr>
            <p:cNvPr id="40" name="Elipse 39">
              <a:extLst>
                <a:ext uri="{FF2B5EF4-FFF2-40B4-BE49-F238E27FC236}">
                  <a16:creationId xmlns:a16="http://schemas.microsoft.com/office/drawing/2014/main" id="{A4B3A74E-66DF-4E00-BE57-09C687500669}"/>
                </a:ext>
              </a:extLst>
            </p:cNvPr>
            <p:cNvSpPr/>
            <p:nvPr/>
          </p:nvSpPr>
          <p:spPr>
            <a:xfrm>
              <a:off x="1317288" y="4419995"/>
              <a:ext cx="1699869" cy="169986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sz="1400" dirty="0"/>
            </a:p>
          </p:txBody>
        </p:sp>
        <p:sp>
          <p:nvSpPr>
            <p:cNvPr id="41" name="CuadroTexto 40">
              <a:extLst>
                <a:ext uri="{FF2B5EF4-FFF2-40B4-BE49-F238E27FC236}">
                  <a16:creationId xmlns:a16="http://schemas.microsoft.com/office/drawing/2014/main" id="{1B5411D3-9CE4-49B0-AC43-514B22A714FD}"/>
                </a:ext>
              </a:extLst>
            </p:cNvPr>
            <p:cNvSpPr txBox="1"/>
            <p:nvPr/>
          </p:nvSpPr>
          <p:spPr>
            <a:xfrm>
              <a:off x="1906383" y="6282186"/>
              <a:ext cx="573137" cy="348015"/>
            </a:xfrm>
            <a:prstGeom prst="rect">
              <a:avLst/>
            </a:prstGeom>
            <a:noFill/>
          </p:spPr>
          <p:txBody>
            <a:bodyPr wrap="none" rtlCol="0">
              <a:spAutoFit/>
            </a:bodyPr>
            <a:lstStyle/>
            <a:p>
              <a:pPr algn="ctr"/>
              <a:r>
                <a:rPr lang="es-419" sz="1400" b="1" dirty="0"/>
                <a:t>Idea</a:t>
              </a:r>
            </a:p>
          </p:txBody>
        </p:sp>
        <p:pic>
          <p:nvPicPr>
            <p:cNvPr id="53" name="Gráfico 52" descr="Bombilla y lápiz con relleno sólido">
              <a:extLst>
                <a:ext uri="{FF2B5EF4-FFF2-40B4-BE49-F238E27FC236}">
                  <a16:creationId xmlns:a16="http://schemas.microsoft.com/office/drawing/2014/main" id="{7852C785-6E36-4E96-A8F3-E72A7F54AB3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773048" y="4814299"/>
              <a:ext cx="914400" cy="914400"/>
            </a:xfrm>
            <a:prstGeom prst="rect">
              <a:avLst/>
            </a:prstGeom>
          </p:spPr>
        </p:pic>
      </p:grpSp>
      <p:cxnSp>
        <p:nvCxnSpPr>
          <p:cNvPr id="55" name="Conector recto de flecha 54">
            <a:extLst>
              <a:ext uri="{FF2B5EF4-FFF2-40B4-BE49-F238E27FC236}">
                <a16:creationId xmlns:a16="http://schemas.microsoft.com/office/drawing/2014/main" id="{036BB496-4D06-4485-8873-BCD5370C907F}"/>
              </a:ext>
            </a:extLst>
          </p:cNvPr>
          <p:cNvCxnSpPr>
            <a:cxnSpLocks/>
            <a:stCxn id="39" idx="6"/>
            <a:endCxn id="42" idx="2"/>
          </p:cNvCxnSpPr>
          <p:nvPr/>
        </p:nvCxnSpPr>
        <p:spPr>
          <a:xfrm>
            <a:off x="3013595" y="5327328"/>
            <a:ext cx="1111537"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56" name="Conector recto de flecha 55">
            <a:extLst>
              <a:ext uri="{FF2B5EF4-FFF2-40B4-BE49-F238E27FC236}">
                <a16:creationId xmlns:a16="http://schemas.microsoft.com/office/drawing/2014/main" id="{4C3E8D25-D8E8-47A4-9A58-A54A5B8401F1}"/>
              </a:ext>
            </a:extLst>
          </p:cNvPr>
          <p:cNvCxnSpPr>
            <a:cxnSpLocks/>
            <a:stCxn id="44" idx="6"/>
            <a:endCxn id="46" idx="2"/>
          </p:cNvCxnSpPr>
          <p:nvPr/>
        </p:nvCxnSpPr>
        <p:spPr>
          <a:xfrm>
            <a:off x="8243325" y="5327328"/>
            <a:ext cx="1111538"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57" name="Conector recto de flecha 56">
            <a:extLst>
              <a:ext uri="{FF2B5EF4-FFF2-40B4-BE49-F238E27FC236}">
                <a16:creationId xmlns:a16="http://schemas.microsoft.com/office/drawing/2014/main" id="{ACCDC0A2-BA71-4847-9772-0754F43835C2}"/>
              </a:ext>
            </a:extLst>
          </p:cNvPr>
          <p:cNvCxnSpPr>
            <a:cxnSpLocks/>
            <a:stCxn id="42" idx="6"/>
            <a:endCxn id="44" idx="2"/>
          </p:cNvCxnSpPr>
          <p:nvPr/>
        </p:nvCxnSpPr>
        <p:spPr>
          <a:xfrm>
            <a:off x="5628460" y="5327328"/>
            <a:ext cx="1111537"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nvGrpSpPr>
          <p:cNvPr id="68" name="Grupo 67">
            <a:extLst>
              <a:ext uri="{FF2B5EF4-FFF2-40B4-BE49-F238E27FC236}">
                <a16:creationId xmlns:a16="http://schemas.microsoft.com/office/drawing/2014/main" id="{C82695E9-06C1-495D-9D1B-BBA2F8332257}"/>
              </a:ext>
            </a:extLst>
          </p:cNvPr>
          <p:cNvGrpSpPr/>
          <p:nvPr/>
        </p:nvGrpSpPr>
        <p:grpSpPr>
          <a:xfrm>
            <a:off x="9354863" y="4575664"/>
            <a:ext cx="1503328" cy="1845296"/>
            <a:chOff x="9285899" y="4335002"/>
            <a:chExt cx="1869856" cy="2295199"/>
          </a:xfrm>
        </p:grpSpPr>
        <p:sp>
          <p:nvSpPr>
            <p:cNvPr id="46" name="Elipse 45">
              <a:extLst>
                <a:ext uri="{FF2B5EF4-FFF2-40B4-BE49-F238E27FC236}">
                  <a16:creationId xmlns:a16="http://schemas.microsoft.com/office/drawing/2014/main" id="{218A85D6-EBE7-4773-8EE0-AB93E1186057}"/>
                </a:ext>
              </a:extLst>
            </p:cNvPr>
            <p:cNvSpPr/>
            <p:nvPr/>
          </p:nvSpPr>
          <p:spPr>
            <a:xfrm>
              <a:off x="9285899" y="4335002"/>
              <a:ext cx="1869856" cy="1869856"/>
            </a:xfrm>
            <a:prstGeom prst="ellipse">
              <a:avLst/>
            </a:prstGeom>
            <a:solidFill>
              <a:schemeClr val="bg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sz="1400" dirty="0"/>
            </a:p>
          </p:txBody>
        </p:sp>
        <p:sp>
          <p:nvSpPr>
            <p:cNvPr id="47" name="Elipse 46">
              <a:extLst>
                <a:ext uri="{FF2B5EF4-FFF2-40B4-BE49-F238E27FC236}">
                  <a16:creationId xmlns:a16="http://schemas.microsoft.com/office/drawing/2014/main" id="{E33CF427-66DD-4E0C-A3AB-570E6A6B95C9}"/>
                </a:ext>
              </a:extLst>
            </p:cNvPr>
            <p:cNvSpPr/>
            <p:nvPr/>
          </p:nvSpPr>
          <p:spPr>
            <a:xfrm>
              <a:off x="9370892" y="4419995"/>
              <a:ext cx="1699869" cy="169986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sz="1400" dirty="0"/>
            </a:p>
          </p:txBody>
        </p:sp>
        <p:sp>
          <p:nvSpPr>
            <p:cNvPr id="48" name="CuadroTexto 47">
              <a:extLst>
                <a:ext uri="{FF2B5EF4-FFF2-40B4-BE49-F238E27FC236}">
                  <a16:creationId xmlns:a16="http://schemas.microsoft.com/office/drawing/2014/main" id="{74B4D5FC-2DE0-4480-85C7-FD3E89BAACD9}"/>
                </a:ext>
              </a:extLst>
            </p:cNvPr>
            <p:cNvSpPr txBox="1"/>
            <p:nvPr/>
          </p:nvSpPr>
          <p:spPr>
            <a:xfrm>
              <a:off x="9732554" y="6282186"/>
              <a:ext cx="976543" cy="348015"/>
            </a:xfrm>
            <a:prstGeom prst="rect">
              <a:avLst/>
            </a:prstGeom>
            <a:noFill/>
          </p:spPr>
          <p:txBody>
            <a:bodyPr wrap="none" rtlCol="0">
              <a:spAutoFit/>
            </a:bodyPr>
            <a:lstStyle/>
            <a:p>
              <a:pPr algn="ctr"/>
              <a:r>
                <a:rPr lang="es-419" sz="1400" b="1" dirty="0"/>
                <a:t>Producto</a:t>
              </a:r>
            </a:p>
          </p:txBody>
        </p:sp>
        <p:pic>
          <p:nvPicPr>
            <p:cNvPr id="54" name="Gráfico 53" descr="Mochila con relleno sólido">
              <a:extLst>
                <a:ext uri="{FF2B5EF4-FFF2-40B4-BE49-F238E27FC236}">
                  <a16:creationId xmlns:a16="http://schemas.microsoft.com/office/drawing/2014/main" id="{3C829ACC-BF2D-4098-9D12-EC774F28772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754721" y="4814299"/>
              <a:ext cx="914400" cy="914400"/>
            </a:xfrm>
            <a:prstGeom prst="rect">
              <a:avLst/>
            </a:prstGeom>
          </p:spPr>
        </p:pic>
      </p:grpSp>
      <p:cxnSp>
        <p:nvCxnSpPr>
          <p:cNvPr id="70" name="Conector recto 69">
            <a:extLst>
              <a:ext uri="{FF2B5EF4-FFF2-40B4-BE49-F238E27FC236}">
                <a16:creationId xmlns:a16="http://schemas.microsoft.com/office/drawing/2014/main" id="{18655BD5-610C-492F-A335-5BE157AC0F0F}"/>
              </a:ext>
            </a:extLst>
          </p:cNvPr>
          <p:cNvCxnSpPr/>
          <p:nvPr/>
        </p:nvCxnSpPr>
        <p:spPr>
          <a:xfrm flipH="1">
            <a:off x="292100" y="4114800"/>
            <a:ext cx="10655300" cy="0"/>
          </a:xfrm>
          <a:prstGeom prst="line">
            <a:avLst/>
          </a:prstGeom>
          <a:ln>
            <a:solidFill>
              <a:srgbClr val="6E00ED"/>
            </a:solidFill>
          </a:ln>
        </p:spPr>
        <p:style>
          <a:lnRef idx="1">
            <a:schemeClr val="accent1"/>
          </a:lnRef>
          <a:fillRef idx="0">
            <a:schemeClr val="accent1"/>
          </a:fillRef>
          <a:effectRef idx="0">
            <a:schemeClr val="accent1"/>
          </a:effectRef>
          <a:fontRef idx="minor">
            <a:schemeClr val="tx1"/>
          </a:fontRef>
        </p:style>
      </p:cxnSp>
      <p:sp>
        <p:nvSpPr>
          <p:cNvPr id="71" name="CuadroTexto 70">
            <a:extLst>
              <a:ext uri="{FF2B5EF4-FFF2-40B4-BE49-F238E27FC236}">
                <a16:creationId xmlns:a16="http://schemas.microsoft.com/office/drawing/2014/main" id="{64128F4B-EE3F-47CE-A0A3-59AC5C6134D0}"/>
              </a:ext>
            </a:extLst>
          </p:cNvPr>
          <p:cNvSpPr txBox="1"/>
          <p:nvPr/>
        </p:nvSpPr>
        <p:spPr>
          <a:xfrm rot="16200000">
            <a:off x="-143880" y="2460213"/>
            <a:ext cx="1471218" cy="646331"/>
          </a:xfrm>
          <a:prstGeom prst="rect">
            <a:avLst/>
          </a:prstGeom>
          <a:noFill/>
        </p:spPr>
        <p:txBody>
          <a:bodyPr wrap="square" rtlCol="0">
            <a:spAutoFit/>
          </a:bodyPr>
          <a:lstStyle/>
          <a:p>
            <a:pPr algn="ctr"/>
            <a:r>
              <a:rPr lang="es-MX" b="1" dirty="0"/>
              <a:t>Proceso Tradicional</a:t>
            </a:r>
            <a:endParaRPr lang="es-PE" b="1" dirty="0"/>
          </a:p>
        </p:txBody>
      </p:sp>
      <p:sp>
        <p:nvSpPr>
          <p:cNvPr id="72" name="CuadroTexto 71">
            <a:extLst>
              <a:ext uri="{FF2B5EF4-FFF2-40B4-BE49-F238E27FC236}">
                <a16:creationId xmlns:a16="http://schemas.microsoft.com/office/drawing/2014/main" id="{72122E9D-7035-4349-8214-3ADCD1F1060B}"/>
              </a:ext>
            </a:extLst>
          </p:cNvPr>
          <p:cNvSpPr txBox="1"/>
          <p:nvPr/>
        </p:nvSpPr>
        <p:spPr>
          <a:xfrm rot="16200000">
            <a:off x="-264181" y="4929123"/>
            <a:ext cx="1932887" cy="646331"/>
          </a:xfrm>
          <a:prstGeom prst="rect">
            <a:avLst/>
          </a:prstGeom>
          <a:noFill/>
        </p:spPr>
        <p:txBody>
          <a:bodyPr wrap="square" rtlCol="0">
            <a:spAutoFit/>
          </a:bodyPr>
          <a:lstStyle/>
          <a:p>
            <a:pPr algn="ctr"/>
            <a:r>
              <a:rPr lang="es-MX" b="1" dirty="0"/>
              <a:t>Proceso Centrado en el usuario</a:t>
            </a:r>
            <a:endParaRPr lang="es-PE" b="1" dirty="0"/>
          </a:p>
        </p:txBody>
      </p:sp>
      <p:sp>
        <p:nvSpPr>
          <p:cNvPr id="73" name="CuadroTexto 72">
            <a:extLst>
              <a:ext uri="{FF2B5EF4-FFF2-40B4-BE49-F238E27FC236}">
                <a16:creationId xmlns:a16="http://schemas.microsoft.com/office/drawing/2014/main" id="{9C7B11DA-7249-43F0-A4A7-87408E9AB065}"/>
              </a:ext>
            </a:extLst>
          </p:cNvPr>
          <p:cNvSpPr txBox="1"/>
          <p:nvPr/>
        </p:nvSpPr>
        <p:spPr>
          <a:xfrm>
            <a:off x="6406929" y="1591472"/>
            <a:ext cx="2169462" cy="369332"/>
          </a:xfrm>
          <a:prstGeom prst="rect">
            <a:avLst/>
          </a:prstGeom>
          <a:noFill/>
        </p:spPr>
        <p:txBody>
          <a:bodyPr wrap="square" rtlCol="0">
            <a:spAutoFit/>
          </a:bodyPr>
          <a:lstStyle/>
          <a:p>
            <a:pPr algn="ctr"/>
            <a:r>
              <a:rPr lang="es-MX" b="1" dirty="0">
                <a:solidFill>
                  <a:srgbClr val="002060"/>
                </a:solidFill>
              </a:rPr>
              <a:t>¿podemos hacerlo?</a:t>
            </a:r>
            <a:endParaRPr lang="es-PE" b="1" dirty="0">
              <a:solidFill>
                <a:srgbClr val="002060"/>
              </a:solidFill>
            </a:endParaRPr>
          </a:p>
        </p:txBody>
      </p:sp>
      <p:sp>
        <p:nvSpPr>
          <p:cNvPr id="74" name="CuadroTexto 73">
            <a:extLst>
              <a:ext uri="{FF2B5EF4-FFF2-40B4-BE49-F238E27FC236}">
                <a16:creationId xmlns:a16="http://schemas.microsoft.com/office/drawing/2014/main" id="{4682C60B-008F-4811-B152-FDBFECEEA007}"/>
              </a:ext>
            </a:extLst>
          </p:cNvPr>
          <p:cNvSpPr txBox="1"/>
          <p:nvPr/>
        </p:nvSpPr>
        <p:spPr>
          <a:xfrm>
            <a:off x="3828829" y="4144172"/>
            <a:ext cx="2169462" cy="369332"/>
          </a:xfrm>
          <a:prstGeom prst="rect">
            <a:avLst/>
          </a:prstGeom>
          <a:noFill/>
        </p:spPr>
        <p:txBody>
          <a:bodyPr wrap="square" rtlCol="0">
            <a:spAutoFit/>
          </a:bodyPr>
          <a:lstStyle/>
          <a:p>
            <a:pPr algn="ctr"/>
            <a:r>
              <a:rPr lang="es-MX" b="1" dirty="0">
                <a:solidFill>
                  <a:srgbClr val="002060"/>
                </a:solidFill>
              </a:rPr>
              <a:t>¿debemos hacerlo?</a:t>
            </a:r>
            <a:endParaRPr lang="es-PE" b="1" dirty="0">
              <a:solidFill>
                <a:srgbClr val="002060"/>
              </a:solidFill>
            </a:endParaRPr>
          </a:p>
        </p:txBody>
      </p:sp>
      <p:cxnSp>
        <p:nvCxnSpPr>
          <p:cNvPr id="76" name="Conector recto de flecha 75">
            <a:extLst>
              <a:ext uri="{FF2B5EF4-FFF2-40B4-BE49-F238E27FC236}">
                <a16:creationId xmlns:a16="http://schemas.microsoft.com/office/drawing/2014/main" id="{46BB8B93-3185-4AE7-B846-6C2E1A92721F}"/>
              </a:ext>
            </a:extLst>
          </p:cNvPr>
          <p:cNvCxnSpPr>
            <a:stCxn id="73" idx="1"/>
            <a:endCxn id="74" idx="0"/>
          </p:cNvCxnSpPr>
          <p:nvPr/>
        </p:nvCxnSpPr>
        <p:spPr>
          <a:xfrm flipH="1">
            <a:off x="4913560" y="1776138"/>
            <a:ext cx="1493369" cy="2368034"/>
          </a:xfrm>
          <a:prstGeom prst="straightConnector1">
            <a:avLst/>
          </a:prstGeom>
          <a:ln w="38100">
            <a:solidFill>
              <a:srgbClr val="002060"/>
            </a:solidFill>
            <a:prstDash val="dash"/>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8890001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texto 5">
            <a:extLst>
              <a:ext uri="{FF2B5EF4-FFF2-40B4-BE49-F238E27FC236}">
                <a16:creationId xmlns:a16="http://schemas.microsoft.com/office/drawing/2014/main" id="{62B8E1A4-E755-4E07-B436-48B0481D7B00}"/>
              </a:ext>
            </a:extLst>
          </p:cNvPr>
          <p:cNvSpPr>
            <a:spLocks noGrp="1"/>
          </p:cNvSpPr>
          <p:nvPr>
            <p:ph type="body" sz="quarter" idx="16"/>
          </p:nvPr>
        </p:nvSpPr>
        <p:spPr>
          <a:xfrm>
            <a:off x="484326" y="1439406"/>
            <a:ext cx="11296373" cy="1303794"/>
          </a:xfrm>
        </p:spPr>
        <p:txBody>
          <a:bodyPr anchor="ctr">
            <a:normAutofit/>
          </a:bodyPr>
          <a:lstStyle/>
          <a:p>
            <a:pPr algn="just"/>
            <a:r>
              <a:rPr lang="es-MX" dirty="0"/>
              <a:t>El diseño del objeto se basa en entender previamente a los usuarios, las tareas y el entorno en el que los utilizan. El proceso de diseño incluye a los usuarios utilizando los objetos y viendo si estos responden al diseño de los productos; posteriormente, el equipo de diseño incluye otros aspectos relevantes. Algunas de las características principales del diseño centrado en el usuario:</a:t>
            </a:r>
            <a:endParaRPr lang="es-PE" dirty="0"/>
          </a:p>
        </p:txBody>
      </p:sp>
      <p:sp>
        <p:nvSpPr>
          <p:cNvPr id="8" name="Marcador de texto 7">
            <a:extLst>
              <a:ext uri="{FF2B5EF4-FFF2-40B4-BE49-F238E27FC236}">
                <a16:creationId xmlns:a16="http://schemas.microsoft.com/office/drawing/2014/main" id="{E7CEC6EF-2F0A-4CD2-A23E-2A05F9F436E8}"/>
              </a:ext>
            </a:extLst>
          </p:cNvPr>
          <p:cNvSpPr>
            <a:spLocks noGrp="1"/>
          </p:cNvSpPr>
          <p:nvPr>
            <p:ph type="body" sz="quarter" idx="26"/>
          </p:nvPr>
        </p:nvSpPr>
        <p:spPr/>
        <p:txBody>
          <a:bodyPr/>
          <a:lstStyle/>
          <a:p>
            <a:r>
              <a:rPr lang="es-PE" dirty="0"/>
              <a:t>Pensamiento Creativo para la innovación</a:t>
            </a:r>
            <a:endParaRPr lang="es-419" dirty="0"/>
          </a:p>
        </p:txBody>
      </p:sp>
      <p:sp>
        <p:nvSpPr>
          <p:cNvPr id="11" name="Marcador de texto 4">
            <a:extLst>
              <a:ext uri="{FF2B5EF4-FFF2-40B4-BE49-F238E27FC236}">
                <a16:creationId xmlns:a16="http://schemas.microsoft.com/office/drawing/2014/main" id="{050FE2E3-BCF2-4110-9ED5-CAF869FE5D3F}"/>
              </a:ext>
            </a:extLst>
          </p:cNvPr>
          <p:cNvSpPr txBox="1">
            <a:spLocks/>
          </p:cNvSpPr>
          <p:nvPr/>
        </p:nvSpPr>
        <p:spPr>
          <a:xfrm>
            <a:off x="413026" y="958579"/>
            <a:ext cx="10598963" cy="477331"/>
          </a:xfrm>
          <a:prstGeom prst="rect">
            <a:avLst/>
          </a:prstGeom>
        </p:spPr>
        <p:txBody>
          <a:bodyPr vert="horz" lIns="0" tIns="0" rIns="0" bIns="0" rtlCol="0" anchor="ctr">
            <a:normAutofit/>
          </a:bodyPr>
          <a:lstStyle>
            <a:lvl1pPr marL="0" indent="0" algn="l" defTabSz="914400" rtl="0" eaLnBrk="1" latinLnBrk="0" hangingPunct="1">
              <a:lnSpc>
                <a:spcPct val="60000"/>
              </a:lnSpc>
              <a:spcBef>
                <a:spcPts val="1000"/>
              </a:spcBef>
              <a:buFont typeface="Arial" panose="020B0604020202020204" pitchFamily="34" charset="0"/>
              <a:buNone/>
              <a:defRPr sz="3000" b="1" kern="1200" spc="0">
                <a:solidFill>
                  <a:srgbClr val="6E00ED"/>
                </a:solidFill>
                <a:latin typeface="Stag Book" panose="02000503060000020004" pitchFamily="2" charset="77"/>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MX" dirty="0"/>
              <a:t>¿De qué se compone el  DCU ?</a:t>
            </a:r>
            <a:endParaRPr lang="es-PE" dirty="0"/>
          </a:p>
        </p:txBody>
      </p:sp>
      <p:sp>
        <p:nvSpPr>
          <p:cNvPr id="12" name="Rectangle 22">
            <a:extLst>
              <a:ext uri="{FF2B5EF4-FFF2-40B4-BE49-F238E27FC236}">
                <a16:creationId xmlns:a16="http://schemas.microsoft.com/office/drawing/2014/main" id="{155D20AE-7A27-429B-B727-DB7B59E07B2E}"/>
              </a:ext>
            </a:extLst>
          </p:cNvPr>
          <p:cNvSpPr/>
          <p:nvPr/>
        </p:nvSpPr>
        <p:spPr>
          <a:xfrm>
            <a:off x="977459" y="4166228"/>
            <a:ext cx="1889935" cy="584775"/>
          </a:xfrm>
          <a:prstGeom prst="rect">
            <a:avLst/>
          </a:prstGeom>
        </p:spPr>
        <p:txBody>
          <a:bodyPr wrap="square">
            <a:spAutoFit/>
          </a:bodyPr>
          <a:lstStyle/>
          <a:p>
            <a:pPr algn="ctr"/>
            <a:r>
              <a:rPr lang="es-MX" sz="1600" b="1" dirty="0">
                <a:latin typeface="+mj-lt"/>
              </a:rPr>
              <a:t>Especificar el contexto del uso</a:t>
            </a:r>
            <a:endParaRPr lang="id-ID" sz="1600" b="1" dirty="0">
              <a:latin typeface="+mj-lt"/>
            </a:endParaRPr>
          </a:p>
        </p:txBody>
      </p:sp>
      <p:sp>
        <p:nvSpPr>
          <p:cNvPr id="14" name="TextBox 23">
            <a:extLst>
              <a:ext uri="{FF2B5EF4-FFF2-40B4-BE49-F238E27FC236}">
                <a16:creationId xmlns:a16="http://schemas.microsoft.com/office/drawing/2014/main" id="{501B487E-0A80-427B-94D7-046AD360BD4C}"/>
              </a:ext>
            </a:extLst>
          </p:cNvPr>
          <p:cNvSpPr txBox="1"/>
          <p:nvPr/>
        </p:nvSpPr>
        <p:spPr>
          <a:xfrm>
            <a:off x="753193" y="4753422"/>
            <a:ext cx="2333402" cy="1323439"/>
          </a:xfrm>
          <a:prstGeom prst="rect">
            <a:avLst/>
          </a:prstGeom>
          <a:noFill/>
        </p:spPr>
        <p:txBody>
          <a:bodyPr wrap="square" rtlCol="0">
            <a:spAutoFit/>
          </a:bodyPr>
          <a:lstStyle/>
          <a:p>
            <a:pPr algn="ctr"/>
            <a:r>
              <a:rPr lang="es-MX" sz="1600" dirty="0">
                <a:latin typeface="+mj-lt"/>
              </a:rPr>
              <a:t>Identificar las personas que van a utilizar el objeto, por qué lo utilizarán y bajo qué circunstancias.</a:t>
            </a:r>
            <a:endParaRPr lang="en-US" sz="1400" dirty="0">
              <a:latin typeface="+mj-lt"/>
            </a:endParaRPr>
          </a:p>
        </p:txBody>
      </p:sp>
      <p:sp>
        <p:nvSpPr>
          <p:cNvPr id="15" name="Oval 25">
            <a:extLst>
              <a:ext uri="{FF2B5EF4-FFF2-40B4-BE49-F238E27FC236}">
                <a16:creationId xmlns:a16="http://schemas.microsoft.com/office/drawing/2014/main" id="{52B14AF2-C783-4E2D-8B5A-6097F5453769}"/>
              </a:ext>
            </a:extLst>
          </p:cNvPr>
          <p:cNvSpPr/>
          <p:nvPr/>
        </p:nvSpPr>
        <p:spPr>
          <a:xfrm>
            <a:off x="1378862" y="3032732"/>
            <a:ext cx="1082068" cy="1082068"/>
          </a:xfrm>
          <a:prstGeom prst="ellipse">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013"/>
          </a:p>
        </p:txBody>
      </p:sp>
      <p:sp>
        <p:nvSpPr>
          <p:cNvPr id="20" name="Rectangle 48">
            <a:extLst>
              <a:ext uri="{FF2B5EF4-FFF2-40B4-BE49-F238E27FC236}">
                <a16:creationId xmlns:a16="http://schemas.microsoft.com/office/drawing/2014/main" id="{BF3E36AF-BAF1-4011-BA54-19DA37A80A6B}"/>
              </a:ext>
            </a:extLst>
          </p:cNvPr>
          <p:cNvSpPr/>
          <p:nvPr/>
        </p:nvSpPr>
        <p:spPr>
          <a:xfrm>
            <a:off x="3720907" y="4289338"/>
            <a:ext cx="1889935" cy="338554"/>
          </a:xfrm>
          <a:prstGeom prst="rect">
            <a:avLst/>
          </a:prstGeom>
        </p:spPr>
        <p:txBody>
          <a:bodyPr wrap="square">
            <a:spAutoFit/>
          </a:bodyPr>
          <a:lstStyle/>
          <a:p>
            <a:pPr algn="ctr"/>
            <a:r>
              <a:rPr lang="id-ID" sz="1600" b="1" dirty="0">
                <a:latin typeface="+mj-lt"/>
              </a:rPr>
              <a:t>Incluir los requisitos</a:t>
            </a:r>
          </a:p>
        </p:txBody>
      </p:sp>
      <p:sp>
        <p:nvSpPr>
          <p:cNvPr id="21" name="TextBox 49">
            <a:extLst>
              <a:ext uri="{FF2B5EF4-FFF2-40B4-BE49-F238E27FC236}">
                <a16:creationId xmlns:a16="http://schemas.microsoft.com/office/drawing/2014/main" id="{FC897E5F-80B6-4F6B-A6B8-24001CB87C31}"/>
              </a:ext>
            </a:extLst>
          </p:cNvPr>
          <p:cNvSpPr txBox="1"/>
          <p:nvPr/>
        </p:nvSpPr>
        <p:spPr>
          <a:xfrm>
            <a:off x="3496641" y="4753422"/>
            <a:ext cx="2333402" cy="1569660"/>
          </a:xfrm>
          <a:prstGeom prst="rect">
            <a:avLst/>
          </a:prstGeom>
          <a:noFill/>
        </p:spPr>
        <p:txBody>
          <a:bodyPr wrap="square" rtlCol="0">
            <a:spAutoFit/>
          </a:bodyPr>
          <a:lstStyle/>
          <a:p>
            <a:pPr algn="ctr"/>
            <a:r>
              <a:rPr lang="es-MX" sz="1600" dirty="0">
                <a:latin typeface="+mj-lt"/>
              </a:rPr>
              <a:t>Aquellos requisitos que buscan tanto las empresas como los usuarios para conseguir las expectativas establecidas</a:t>
            </a:r>
            <a:r>
              <a:rPr lang="en-US" sz="1600" dirty="0">
                <a:latin typeface="+mj-lt"/>
              </a:rPr>
              <a:t>.</a:t>
            </a:r>
            <a:endParaRPr lang="en-US" sz="1400" dirty="0">
              <a:latin typeface="+mj-lt"/>
            </a:endParaRPr>
          </a:p>
        </p:txBody>
      </p:sp>
      <p:sp>
        <p:nvSpPr>
          <p:cNvPr id="22" name="Oval 50">
            <a:extLst>
              <a:ext uri="{FF2B5EF4-FFF2-40B4-BE49-F238E27FC236}">
                <a16:creationId xmlns:a16="http://schemas.microsoft.com/office/drawing/2014/main" id="{AACE6F5C-D4BF-4270-A03A-12AE5A13E61F}"/>
              </a:ext>
            </a:extLst>
          </p:cNvPr>
          <p:cNvSpPr/>
          <p:nvPr/>
        </p:nvSpPr>
        <p:spPr>
          <a:xfrm>
            <a:off x="4122311" y="3032732"/>
            <a:ext cx="1082068" cy="1082068"/>
          </a:xfrm>
          <a:prstGeom prst="ellipse">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013"/>
          </a:p>
        </p:txBody>
      </p:sp>
      <p:sp>
        <p:nvSpPr>
          <p:cNvPr id="23" name="Rectangle 55">
            <a:extLst>
              <a:ext uri="{FF2B5EF4-FFF2-40B4-BE49-F238E27FC236}">
                <a16:creationId xmlns:a16="http://schemas.microsoft.com/office/drawing/2014/main" id="{DC7CF081-AC0C-4AA3-A29A-E3818BF0835A}"/>
              </a:ext>
            </a:extLst>
          </p:cNvPr>
          <p:cNvSpPr/>
          <p:nvPr/>
        </p:nvSpPr>
        <p:spPr>
          <a:xfrm>
            <a:off x="6464356" y="4289338"/>
            <a:ext cx="1889935" cy="338554"/>
          </a:xfrm>
          <a:prstGeom prst="rect">
            <a:avLst/>
          </a:prstGeom>
        </p:spPr>
        <p:txBody>
          <a:bodyPr wrap="square">
            <a:spAutoFit/>
          </a:bodyPr>
          <a:lstStyle/>
          <a:p>
            <a:pPr algn="ctr"/>
            <a:r>
              <a:rPr lang="id-ID" sz="1600" b="1" dirty="0">
                <a:latin typeface="+mj-lt"/>
              </a:rPr>
              <a:t>Evaluar el diseño</a:t>
            </a:r>
          </a:p>
        </p:txBody>
      </p:sp>
      <p:sp>
        <p:nvSpPr>
          <p:cNvPr id="24" name="TextBox 56">
            <a:extLst>
              <a:ext uri="{FF2B5EF4-FFF2-40B4-BE49-F238E27FC236}">
                <a16:creationId xmlns:a16="http://schemas.microsoft.com/office/drawing/2014/main" id="{F86BFF38-8620-40E6-B863-FA505A7EFB0A}"/>
              </a:ext>
            </a:extLst>
          </p:cNvPr>
          <p:cNvSpPr txBox="1"/>
          <p:nvPr/>
        </p:nvSpPr>
        <p:spPr>
          <a:xfrm>
            <a:off x="6240090" y="4753422"/>
            <a:ext cx="2333402" cy="1077218"/>
          </a:xfrm>
          <a:prstGeom prst="rect">
            <a:avLst/>
          </a:prstGeom>
          <a:noFill/>
        </p:spPr>
        <p:txBody>
          <a:bodyPr wrap="square" rtlCol="0">
            <a:spAutoFit/>
          </a:bodyPr>
          <a:lstStyle/>
          <a:p>
            <a:pPr algn="ctr"/>
            <a:r>
              <a:rPr lang="es-MX" sz="1600" dirty="0">
                <a:latin typeface="+mj-lt"/>
              </a:rPr>
              <a:t>Evaluar antes de lanzar el producto al mercado es necesario para comprobar la viabilidad del producto</a:t>
            </a:r>
            <a:r>
              <a:rPr lang="en-US" sz="1600" dirty="0">
                <a:latin typeface="+mj-lt"/>
              </a:rPr>
              <a:t>.</a:t>
            </a:r>
            <a:endParaRPr lang="en-US" sz="1400" dirty="0">
              <a:latin typeface="+mj-lt"/>
            </a:endParaRPr>
          </a:p>
        </p:txBody>
      </p:sp>
      <p:sp>
        <p:nvSpPr>
          <p:cNvPr id="25" name="Oval 57">
            <a:extLst>
              <a:ext uri="{FF2B5EF4-FFF2-40B4-BE49-F238E27FC236}">
                <a16:creationId xmlns:a16="http://schemas.microsoft.com/office/drawing/2014/main" id="{26E1F143-0DEC-4B2C-A25B-29841DD7ECAD}"/>
              </a:ext>
            </a:extLst>
          </p:cNvPr>
          <p:cNvSpPr/>
          <p:nvPr/>
        </p:nvSpPr>
        <p:spPr>
          <a:xfrm>
            <a:off x="6865759" y="3032732"/>
            <a:ext cx="1082068" cy="1082068"/>
          </a:xfrm>
          <a:prstGeom prst="ellipse">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013"/>
          </a:p>
        </p:txBody>
      </p:sp>
      <p:sp>
        <p:nvSpPr>
          <p:cNvPr id="26" name="Rectangle 62">
            <a:extLst>
              <a:ext uri="{FF2B5EF4-FFF2-40B4-BE49-F238E27FC236}">
                <a16:creationId xmlns:a16="http://schemas.microsoft.com/office/drawing/2014/main" id="{E5D49D90-279A-48ED-B53F-7492EC366CCD}"/>
              </a:ext>
            </a:extLst>
          </p:cNvPr>
          <p:cNvSpPr/>
          <p:nvPr/>
        </p:nvSpPr>
        <p:spPr>
          <a:xfrm>
            <a:off x="8912320" y="4289338"/>
            <a:ext cx="2223618" cy="338554"/>
          </a:xfrm>
          <a:prstGeom prst="rect">
            <a:avLst/>
          </a:prstGeom>
        </p:spPr>
        <p:txBody>
          <a:bodyPr wrap="square">
            <a:spAutoFit/>
          </a:bodyPr>
          <a:lstStyle/>
          <a:p>
            <a:pPr algn="ctr"/>
            <a:r>
              <a:rPr lang="id-ID" sz="1600" b="1" dirty="0">
                <a:latin typeface="+mj-lt"/>
              </a:rPr>
              <a:t>Desarrollar soluciones</a:t>
            </a:r>
          </a:p>
        </p:txBody>
      </p:sp>
      <p:sp>
        <p:nvSpPr>
          <p:cNvPr id="27" name="TextBox 63">
            <a:extLst>
              <a:ext uri="{FF2B5EF4-FFF2-40B4-BE49-F238E27FC236}">
                <a16:creationId xmlns:a16="http://schemas.microsoft.com/office/drawing/2014/main" id="{B075275B-F7A6-4CD8-BAB3-AF6928AAABDA}"/>
              </a:ext>
            </a:extLst>
          </p:cNvPr>
          <p:cNvSpPr txBox="1"/>
          <p:nvPr/>
        </p:nvSpPr>
        <p:spPr>
          <a:xfrm>
            <a:off x="8871405" y="4753422"/>
            <a:ext cx="2333402" cy="1077218"/>
          </a:xfrm>
          <a:prstGeom prst="rect">
            <a:avLst/>
          </a:prstGeom>
          <a:noFill/>
        </p:spPr>
        <p:txBody>
          <a:bodyPr wrap="square" rtlCol="0">
            <a:spAutoFit/>
          </a:bodyPr>
          <a:lstStyle/>
          <a:p>
            <a:pPr algn="ctr"/>
            <a:r>
              <a:rPr lang="es-MX" sz="1600" dirty="0">
                <a:latin typeface="+mj-lt"/>
              </a:rPr>
              <a:t>Este proceso se debe de llevar a cabo en las distintas fases de desarrollo del producto</a:t>
            </a:r>
            <a:r>
              <a:rPr lang="en-US" sz="1600" dirty="0">
                <a:latin typeface="+mj-lt"/>
              </a:rPr>
              <a:t>.</a:t>
            </a:r>
            <a:endParaRPr lang="en-US" sz="1400" dirty="0">
              <a:latin typeface="+mj-lt"/>
            </a:endParaRPr>
          </a:p>
        </p:txBody>
      </p:sp>
      <p:sp>
        <p:nvSpPr>
          <p:cNvPr id="28" name="Oval 64">
            <a:extLst>
              <a:ext uri="{FF2B5EF4-FFF2-40B4-BE49-F238E27FC236}">
                <a16:creationId xmlns:a16="http://schemas.microsoft.com/office/drawing/2014/main" id="{1E839F2F-7A25-4895-AA28-1956341CEFED}"/>
              </a:ext>
            </a:extLst>
          </p:cNvPr>
          <p:cNvSpPr/>
          <p:nvPr/>
        </p:nvSpPr>
        <p:spPr>
          <a:xfrm>
            <a:off x="9497074" y="3032732"/>
            <a:ext cx="1082068" cy="1082068"/>
          </a:xfrm>
          <a:prstGeom prst="ellipse">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013"/>
          </a:p>
        </p:txBody>
      </p:sp>
      <p:pic>
        <p:nvPicPr>
          <p:cNvPr id="38" name="Gráfico 37" descr="Lista de comprobación con relleno sólido">
            <a:extLst>
              <a:ext uri="{FF2B5EF4-FFF2-40B4-BE49-F238E27FC236}">
                <a16:creationId xmlns:a16="http://schemas.microsoft.com/office/drawing/2014/main" id="{1D153924-E51D-4BC4-BDAE-0D3FF98781B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304573" y="3220731"/>
            <a:ext cx="717538" cy="717538"/>
          </a:xfrm>
          <a:prstGeom prst="rect">
            <a:avLst/>
          </a:prstGeom>
        </p:spPr>
      </p:pic>
      <p:pic>
        <p:nvPicPr>
          <p:cNvPr id="40" name="Gráfico 39" descr="Completado con relleno sólido">
            <a:extLst>
              <a:ext uri="{FF2B5EF4-FFF2-40B4-BE49-F238E27FC236}">
                <a16:creationId xmlns:a16="http://schemas.microsoft.com/office/drawing/2014/main" id="{6B96A17C-D3C5-444A-9E5F-21F20256606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048022" y="3220731"/>
            <a:ext cx="717538" cy="717538"/>
          </a:xfrm>
          <a:prstGeom prst="rect">
            <a:avLst/>
          </a:prstGeom>
        </p:spPr>
      </p:pic>
      <p:pic>
        <p:nvPicPr>
          <p:cNvPr id="42" name="Gráfico 41" descr="Conexiones con relleno sólido">
            <a:extLst>
              <a:ext uri="{FF2B5EF4-FFF2-40B4-BE49-F238E27FC236}">
                <a16:creationId xmlns:a16="http://schemas.microsoft.com/office/drawing/2014/main" id="{7550A814-FA79-47A5-A8EE-5B295319FA8C}"/>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561125" y="3220731"/>
            <a:ext cx="717538" cy="717538"/>
          </a:xfrm>
          <a:prstGeom prst="rect">
            <a:avLst/>
          </a:prstGeom>
        </p:spPr>
      </p:pic>
      <p:pic>
        <p:nvPicPr>
          <p:cNvPr id="44" name="Gráfico 43" descr="Mejora continua con relleno sólido">
            <a:extLst>
              <a:ext uri="{FF2B5EF4-FFF2-40B4-BE49-F238E27FC236}">
                <a16:creationId xmlns:a16="http://schemas.microsoft.com/office/drawing/2014/main" id="{0492A1C7-3914-4025-B0C1-213FB0E24B3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497074" y="3052445"/>
            <a:ext cx="1054110" cy="1054110"/>
          </a:xfrm>
          <a:prstGeom prst="rect">
            <a:avLst/>
          </a:prstGeom>
        </p:spPr>
      </p:pic>
    </p:spTree>
    <p:extLst>
      <p:ext uri="{BB962C8B-B14F-4D97-AF65-F5344CB8AC3E}">
        <p14:creationId xmlns:p14="http://schemas.microsoft.com/office/powerpoint/2010/main" val="1361858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ángulo isósceles 3">
            <a:extLst>
              <a:ext uri="{FF2B5EF4-FFF2-40B4-BE49-F238E27FC236}">
                <a16:creationId xmlns:a16="http://schemas.microsoft.com/office/drawing/2014/main" id="{F598E1D9-8347-4C1F-84D8-E82882CF0403}"/>
              </a:ext>
            </a:extLst>
          </p:cNvPr>
          <p:cNvSpPr/>
          <p:nvPr/>
        </p:nvSpPr>
        <p:spPr>
          <a:xfrm>
            <a:off x="3365499" y="2197100"/>
            <a:ext cx="5528303" cy="3702321"/>
          </a:xfrm>
          <a:prstGeom prst="triangle">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8" name="Marcador de texto 7">
            <a:extLst>
              <a:ext uri="{FF2B5EF4-FFF2-40B4-BE49-F238E27FC236}">
                <a16:creationId xmlns:a16="http://schemas.microsoft.com/office/drawing/2014/main" id="{E7CEC6EF-2F0A-4CD2-A23E-2A05F9F436E8}"/>
              </a:ext>
            </a:extLst>
          </p:cNvPr>
          <p:cNvSpPr>
            <a:spLocks noGrp="1"/>
          </p:cNvSpPr>
          <p:nvPr>
            <p:ph type="body" sz="quarter" idx="26"/>
          </p:nvPr>
        </p:nvSpPr>
        <p:spPr/>
        <p:txBody>
          <a:bodyPr/>
          <a:lstStyle/>
          <a:p>
            <a:r>
              <a:rPr lang="es-PE" dirty="0"/>
              <a:t>Pensamiento Creativo para la innovación</a:t>
            </a:r>
            <a:endParaRPr lang="es-419" dirty="0"/>
          </a:p>
        </p:txBody>
      </p:sp>
      <p:sp>
        <p:nvSpPr>
          <p:cNvPr id="11" name="Marcador de texto 4">
            <a:extLst>
              <a:ext uri="{FF2B5EF4-FFF2-40B4-BE49-F238E27FC236}">
                <a16:creationId xmlns:a16="http://schemas.microsoft.com/office/drawing/2014/main" id="{050FE2E3-BCF2-4110-9ED5-CAF869FE5D3F}"/>
              </a:ext>
            </a:extLst>
          </p:cNvPr>
          <p:cNvSpPr txBox="1">
            <a:spLocks/>
          </p:cNvSpPr>
          <p:nvPr/>
        </p:nvSpPr>
        <p:spPr>
          <a:xfrm>
            <a:off x="413026" y="958579"/>
            <a:ext cx="10598963" cy="477331"/>
          </a:xfrm>
          <a:prstGeom prst="rect">
            <a:avLst/>
          </a:prstGeom>
        </p:spPr>
        <p:txBody>
          <a:bodyPr vert="horz" lIns="0" tIns="0" rIns="0" bIns="0" rtlCol="0" anchor="ctr">
            <a:normAutofit/>
          </a:bodyPr>
          <a:lstStyle>
            <a:lvl1pPr marL="0" indent="0" algn="l" defTabSz="914400" rtl="0" eaLnBrk="1" latinLnBrk="0" hangingPunct="1">
              <a:lnSpc>
                <a:spcPct val="60000"/>
              </a:lnSpc>
              <a:spcBef>
                <a:spcPts val="1000"/>
              </a:spcBef>
              <a:buFont typeface="Arial" panose="020B0604020202020204" pitchFamily="34" charset="0"/>
              <a:buNone/>
              <a:defRPr sz="3000" b="1" kern="1200" spc="0">
                <a:solidFill>
                  <a:srgbClr val="6E00ED"/>
                </a:solidFill>
                <a:latin typeface="Stag Book" panose="02000503060000020004" pitchFamily="2" charset="77"/>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MX" dirty="0"/>
              <a:t>¿De qué se compone el  DCU ?</a:t>
            </a:r>
            <a:endParaRPr lang="es-PE" dirty="0"/>
          </a:p>
        </p:txBody>
      </p:sp>
      <p:cxnSp>
        <p:nvCxnSpPr>
          <p:cNvPr id="7" name="Conector recto 6">
            <a:extLst>
              <a:ext uri="{FF2B5EF4-FFF2-40B4-BE49-F238E27FC236}">
                <a16:creationId xmlns:a16="http://schemas.microsoft.com/office/drawing/2014/main" id="{023CE8E3-DDBD-4B2D-854E-3123EFF73FF4}"/>
              </a:ext>
            </a:extLst>
          </p:cNvPr>
          <p:cNvCxnSpPr>
            <a:cxnSpLocks/>
            <a:stCxn id="4" idx="5"/>
          </p:cNvCxnSpPr>
          <p:nvPr/>
        </p:nvCxnSpPr>
        <p:spPr>
          <a:xfrm flipH="1">
            <a:off x="6362700" y="4048261"/>
            <a:ext cx="1149026" cy="513004"/>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9" name="Conector recto 28">
            <a:extLst>
              <a:ext uri="{FF2B5EF4-FFF2-40B4-BE49-F238E27FC236}">
                <a16:creationId xmlns:a16="http://schemas.microsoft.com/office/drawing/2014/main" id="{EB9101CD-36AB-4C00-86B8-708C580447EC}"/>
              </a:ext>
            </a:extLst>
          </p:cNvPr>
          <p:cNvCxnSpPr>
            <a:cxnSpLocks/>
            <a:stCxn id="4" idx="1"/>
          </p:cNvCxnSpPr>
          <p:nvPr/>
        </p:nvCxnSpPr>
        <p:spPr>
          <a:xfrm>
            <a:off x="4747575" y="4048261"/>
            <a:ext cx="1348425" cy="602029"/>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1" name="Conector recto 30">
            <a:extLst>
              <a:ext uri="{FF2B5EF4-FFF2-40B4-BE49-F238E27FC236}">
                <a16:creationId xmlns:a16="http://schemas.microsoft.com/office/drawing/2014/main" id="{470FDD88-DF50-4F7C-9522-9E6544D29914}"/>
              </a:ext>
            </a:extLst>
          </p:cNvPr>
          <p:cNvCxnSpPr>
            <a:cxnSpLocks/>
            <a:stCxn id="4" idx="3"/>
          </p:cNvCxnSpPr>
          <p:nvPr/>
        </p:nvCxnSpPr>
        <p:spPr>
          <a:xfrm flipV="1">
            <a:off x="6129651" y="4650290"/>
            <a:ext cx="0" cy="1249131"/>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2" name="Oval 50">
            <a:extLst>
              <a:ext uri="{FF2B5EF4-FFF2-40B4-BE49-F238E27FC236}">
                <a16:creationId xmlns:a16="http://schemas.microsoft.com/office/drawing/2014/main" id="{AACE6F5C-D4BF-4270-A03A-12AE5A13E61F}"/>
              </a:ext>
            </a:extLst>
          </p:cNvPr>
          <p:cNvSpPr/>
          <p:nvPr/>
        </p:nvSpPr>
        <p:spPr>
          <a:xfrm>
            <a:off x="5567666" y="3935041"/>
            <a:ext cx="1082068" cy="1082068"/>
          </a:xfrm>
          <a:prstGeom prst="ellipse">
            <a:avLst/>
          </a:prstGeom>
          <a:solidFill>
            <a:schemeClr val="bg1"/>
          </a:solidFill>
          <a:ln w="38100">
            <a:solidFill>
              <a:srgbClr val="6E00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013"/>
          </a:p>
        </p:txBody>
      </p:sp>
      <p:sp>
        <p:nvSpPr>
          <p:cNvPr id="15" name="Oval 25">
            <a:extLst>
              <a:ext uri="{FF2B5EF4-FFF2-40B4-BE49-F238E27FC236}">
                <a16:creationId xmlns:a16="http://schemas.microsoft.com/office/drawing/2014/main" id="{52B14AF2-C783-4E2D-8B5A-6097F5453769}"/>
              </a:ext>
            </a:extLst>
          </p:cNvPr>
          <p:cNvSpPr/>
          <p:nvPr/>
        </p:nvSpPr>
        <p:spPr>
          <a:xfrm>
            <a:off x="2855387" y="5263800"/>
            <a:ext cx="1082068" cy="1082068"/>
          </a:xfrm>
          <a:prstGeom prst="ellipse">
            <a:avLst/>
          </a:prstGeom>
          <a:solidFill>
            <a:schemeClr val="bg1"/>
          </a:solidFill>
          <a:ln w="38100">
            <a:solidFill>
              <a:srgbClr val="6E00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013"/>
          </a:p>
        </p:txBody>
      </p:sp>
      <p:sp>
        <p:nvSpPr>
          <p:cNvPr id="25" name="Oval 57">
            <a:extLst>
              <a:ext uri="{FF2B5EF4-FFF2-40B4-BE49-F238E27FC236}">
                <a16:creationId xmlns:a16="http://schemas.microsoft.com/office/drawing/2014/main" id="{26E1F143-0DEC-4B2C-A25B-29841DD7ECAD}"/>
              </a:ext>
            </a:extLst>
          </p:cNvPr>
          <p:cNvSpPr/>
          <p:nvPr/>
        </p:nvSpPr>
        <p:spPr>
          <a:xfrm>
            <a:off x="5591479" y="1605187"/>
            <a:ext cx="1082068" cy="1082068"/>
          </a:xfrm>
          <a:prstGeom prst="ellipse">
            <a:avLst/>
          </a:prstGeom>
          <a:solidFill>
            <a:schemeClr val="bg1"/>
          </a:solidFill>
          <a:ln w="38100">
            <a:solidFill>
              <a:srgbClr val="6E00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013"/>
          </a:p>
        </p:txBody>
      </p:sp>
      <p:sp>
        <p:nvSpPr>
          <p:cNvPr id="28" name="Oval 64">
            <a:extLst>
              <a:ext uri="{FF2B5EF4-FFF2-40B4-BE49-F238E27FC236}">
                <a16:creationId xmlns:a16="http://schemas.microsoft.com/office/drawing/2014/main" id="{1E839F2F-7A25-4895-AA28-1956341CEFED}"/>
              </a:ext>
            </a:extLst>
          </p:cNvPr>
          <p:cNvSpPr/>
          <p:nvPr/>
        </p:nvSpPr>
        <p:spPr>
          <a:xfrm>
            <a:off x="8352769" y="5358387"/>
            <a:ext cx="1082068" cy="1082068"/>
          </a:xfrm>
          <a:prstGeom prst="ellipse">
            <a:avLst/>
          </a:prstGeom>
          <a:solidFill>
            <a:schemeClr val="bg1"/>
          </a:solidFill>
          <a:ln w="38100">
            <a:solidFill>
              <a:srgbClr val="6E00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013"/>
          </a:p>
        </p:txBody>
      </p:sp>
      <p:sp>
        <p:nvSpPr>
          <p:cNvPr id="37" name="Rectangle 62">
            <a:extLst>
              <a:ext uri="{FF2B5EF4-FFF2-40B4-BE49-F238E27FC236}">
                <a16:creationId xmlns:a16="http://schemas.microsoft.com/office/drawing/2014/main" id="{7B0DF7EC-BDFF-4C4D-9F41-059CFF6D8261}"/>
              </a:ext>
            </a:extLst>
          </p:cNvPr>
          <p:cNvSpPr/>
          <p:nvPr/>
        </p:nvSpPr>
        <p:spPr>
          <a:xfrm>
            <a:off x="5649007" y="4876361"/>
            <a:ext cx="957542" cy="338554"/>
          </a:xfrm>
          <a:prstGeom prst="rect">
            <a:avLst/>
          </a:prstGeom>
          <a:solidFill>
            <a:schemeClr val="bg1"/>
          </a:solidFill>
        </p:spPr>
        <p:txBody>
          <a:bodyPr wrap="square">
            <a:spAutoFit/>
          </a:bodyPr>
          <a:lstStyle/>
          <a:p>
            <a:pPr algn="ctr"/>
            <a:r>
              <a:rPr lang="es-MX" sz="1600" b="1" dirty="0">
                <a:latin typeface="+mj-lt"/>
              </a:rPr>
              <a:t>Who?</a:t>
            </a:r>
            <a:endParaRPr lang="id-ID" sz="1600" b="1" dirty="0">
              <a:latin typeface="+mj-lt"/>
            </a:endParaRPr>
          </a:p>
        </p:txBody>
      </p:sp>
      <p:sp>
        <p:nvSpPr>
          <p:cNvPr id="39" name="Rectangle 62">
            <a:extLst>
              <a:ext uri="{FF2B5EF4-FFF2-40B4-BE49-F238E27FC236}">
                <a16:creationId xmlns:a16="http://schemas.microsoft.com/office/drawing/2014/main" id="{EA7C4E5E-928F-46D9-AD78-7B319B7359AE}"/>
              </a:ext>
            </a:extLst>
          </p:cNvPr>
          <p:cNvSpPr/>
          <p:nvPr/>
        </p:nvSpPr>
        <p:spPr>
          <a:xfrm>
            <a:off x="2944287" y="6213757"/>
            <a:ext cx="957542" cy="338554"/>
          </a:xfrm>
          <a:prstGeom prst="rect">
            <a:avLst/>
          </a:prstGeom>
          <a:solidFill>
            <a:schemeClr val="bg1"/>
          </a:solidFill>
        </p:spPr>
        <p:txBody>
          <a:bodyPr wrap="square">
            <a:spAutoFit/>
          </a:bodyPr>
          <a:lstStyle/>
          <a:p>
            <a:pPr algn="ctr"/>
            <a:r>
              <a:rPr lang="es-MX" sz="1600" b="1" dirty="0" err="1">
                <a:latin typeface="+mj-lt"/>
              </a:rPr>
              <a:t>Value</a:t>
            </a:r>
            <a:r>
              <a:rPr lang="es-MX" sz="1600" b="1" dirty="0">
                <a:latin typeface="+mj-lt"/>
              </a:rPr>
              <a:t>?</a:t>
            </a:r>
            <a:endParaRPr lang="id-ID" sz="1600" b="1" dirty="0">
              <a:latin typeface="+mj-lt"/>
            </a:endParaRPr>
          </a:p>
        </p:txBody>
      </p:sp>
      <p:sp>
        <p:nvSpPr>
          <p:cNvPr id="41" name="Rectangle 62">
            <a:extLst>
              <a:ext uri="{FF2B5EF4-FFF2-40B4-BE49-F238E27FC236}">
                <a16:creationId xmlns:a16="http://schemas.microsoft.com/office/drawing/2014/main" id="{6915DAC7-7C4F-4732-B8C7-AE56F5976126}"/>
              </a:ext>
            </a:extLst>
          </p:cNvPr>
          <p:cNvSpPr/>
          <p:nvPr/>
        </p:nvSpPr>
        <p:spPr>
          <a:xfrm>
            <a:off x="8415031" y="6271178"/>
            <a:ext cx="957542" cy="338554"/>
          </a:xfrm>
          <a:prstGeom prst="rect">
            <a:avLst/>
          </a:prstGeom>
          <a:solidFill>
            <a:schemeClr val="bg1"/>
          </a:solidFill>
        </p:spPr>
        <p:txBody>
          <a:bodyPr wrap="square">
            <a:spAutoFit/>
          </a:bodyPr>
          <a:lstStyle/>
          <a:p>
            <a:pPr algn="ctr"/>
            <a:r>
              <a:rPr lang="es-MX" sz="1600" b="1" dirty="0" err="1">
                <a:latin typeface="+mj-lt"/>
              </a:rPr>
              <a:t>How</a:t>
            </a:r>
            <a:r>
              <a:rPr lang="es-MX" sz="1600" b="1" dirty="0">
                <a:latin typeface="+mj-lt"/>
              </a:rPr>
              <a:t>?</a:t>
            </a:r>
            <a:endParaRPr lang="id-ID" sz="1600" b="1" dirty="0">
              <a:latin typeface="+mj-lt"/>
            </a:endParaRPr>
          </a:p>
        </p:txBody>
      </p:sp>
      <p:sp>
        <p:nvSpPr>
          <p:cNvPr id="26" name="Rectangle 62">
            <a:extLst>
              <a:ext uri="{FF2B5EF4-FFF2-40B4-BE49-F238E27FC236}">
                <a16:creationId xmlns:a16="http://schemas.microsoft.com/office/drawing/2014/main" id="{E5D49D90-279A-48ED-B53F-7492EC366CCD}"/>
              </a:ext>
            </a:extLst>
          </p:cNvPr>
          <p:cNvSpPr/>
          <p:nvPr/>
        </p:nvSpPr>
        <p:spPr>
          <a:xfrm>
            <a:off x="5653742" y="2525429"/>
            <a:ext cx="957542" cy="338554"/>
          </a:xfrm>
          <a:prstGeom prst="rect">
            <a:avLst/>
          </a:prstGeom>
          <a:solidFill>
            <a:schemeClr val="bg1"/>
          </a:solidFill>
        </p:spPr>
        <p:txBody>
          <a:bodyPr wrap="square">
            <a:spAutoFit/>
          </a:bodyPr>
          <a:lstStyle/>
          <a:p>
            <a:pPr algn="ctr"/>
            <a:r>
              <a:rPr lang="es-MX" sz="1600" b="1" dirty="0" err="1">
                <a:latin typeface="+mj-lt"/>
              </a:rPr>
              <a:t>What</a:t>
            </a:r>
            <a:r>
              <a:rPr lang="es-MX" sz="1600" b="1" dirty="0">
                <a:latin typeface="+mj-lt"/>
              </a:rPr>
              <a:t>?</a:t>
            </a:r>
            <a:endParaRPr lang="id-ID" sz="1600" b="1" dirty="0">
              <a:latin typeface="+mj-lt"/>
            </a:endParaRPr>
          </a:p>
        </p:txBody>
      </p:sp>
      <p:pic>
        <p:nvPicPr>
          <p:cNvPr id="43" name="Imagen 42" descr="Logotipo, Icono&#10;&#10;Descripción generada automáticamente">
            <a:extLst>
              <a:ext uri="{FF2B5EF4-FFF2-40B4-BE49-F238E27FC236}">
                <a16:creationId xmlns:a16="http://schemas.microsoft.com/office/drawing/2014/main" id="{DE67B8D3-ACB1-4C3A-87C4-234749B8A3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70199" y="1743227"/>
            <a:ext cx="651602" cy="651602"/>
          </a:xfrm>
          <a:prstGeom prst="rect">
            <a:avLst/>
          </a:prstGeom>
        </p:spPr>
      </p:pic>
      <p:pic>
        <p:nvPicPr>
          <p:cNvPr id="46" name="Imagen 45" descr="Forma&#10;&#10;Descripción generada automáticamente">
            <a:extLst>
              <a:ext uri="{FF2B5EF4-FFF2-40B4-BE49-F238E27FC236}">
                <a16:creationId xmlns:a16="http://schemas.microsoft.com/office/drawing/2014/main" id="{96372337-514F-431E-8AF2-0629E1FB0A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58331" y="5539732"/>
            <a:ext cx="670942" cy="670942"/>
          </a:xfrm>
          <a:prstGeom prst="rect">
            <a:avLst/>
          </a:prstGeom>
        </p:spPr>
      </p:pic>
      <p:pic>
        <p:nvPicPr>
          <p:cNvPr id="48" name="Imagen 47" descr="Icono&#10;&#10;Descripción generada automáticamente">
            <a:extLst>
              <a:ext uri="{FF2B5EF4-FFF2-40B4-BE49-F238E27FC236}">
                <a16:creationId xmlns:a16="http://schemas.microsoft.com/office/drawing/2014/main" id="{B61DDFD4-1213-4EFB-B0F5-501D0A214CA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54848" y="4081729"/>
            <a:ext cx="745860" cy="745860"/>
          </a:xfrm>
          <a:prstGeom prst="rect">
            <a:avLst/>
          </a:prstGeom>
        </p:spPr>
      </p:pic>
      <p:pic>
        <p:nvPicPr>
          <p:cNvPr id="50" name="Imagen 49" descr="Logotipo, Icono&#10;&#10;Descripción generada automáticamente">
            <a:extLst>
              <a:ext uri="{FF2B5EF4-FFF2-40B4-BE49-F238E27FC236}">
                <a16:creationId xmlns:a16="http://schemas.microsoft.com/office/drawing/2014/main" id="{3E7ADC82-F767-4674-AEAC-9D5249D69A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18126" y="5542815"/>
            <a:ext cx="524037" cy="524037"/>
          </a:xfrm>
          <a:prstGeom prst="rect">
            <a:avLst/>
          </a:prstGeom>
        </p:spPr>
      </p:pic>
      <p:sp>
        <p:nvSpPr>
          <p:cNvPr id="52" name="CuadroTexto 51">
            <a:extLst>
              <a:ext uri="{FF2B5EF4-FFF2-40B4-BE49-F238E27FC236}">
                <a16:creationId xmlns:a16="http://schemas.microsoft.com/office/drawing/2014/main" id="{1EB02820-2E83-422B-86A6-AEC375308BED}"/>
              </a:ext>
            </a:extLst>
          </p:cNvPr>
          <p:cNvSpPr txBox="1"/>
          <p:nvPr/>
        </p:nvSpPr>
        <p:spPr>
          <a:xfrm>
            <a:off x="1955800" y="3331792"/>
            <a:ext cx="2389801" cy="523220"/>
          </a:xfrm>
          <a:prstGeom prst="rect">
            <a:avLst/>
          </a:prstGeom>
          <a:noFill/>
        </p:spPr>
        <p:txBody>
          <a:bodyPr wrap="square">
            <a:spAutoFit/>
          </a:bodyPr>
          <a:lstStyle/>
          <a:p>
            <a:pPr algn="ctr"/>
            <a:r>
              <a:rPr lang="es-PE" sz="1400" b="1" i="1" dirty="0">
                <a:latin typeface="+mj-lt"/>
              </a:rPr>
              <a:t>¿Quién y cómo es la persona a la que le quiero vender?</a:t>
            </a:r>
          </a:p>
        </p:txBody>
      </p:sp>
      <p:sp>
        <p:nvSpPr>
          <p:cNvPr id="53" name="CuadroTexto 52">
            <a:extLst>
              <a:ext uri="{FF2B5EF4-FFF2-40B4-BE49-F238E27FC236}">
                <a16:creationId xmlns:a16="http://schemas.microsoft.com/office/drawing/2014/main" id="{F044C405-310D-4B6C-AC5E-BEC5DD094096}"/>
              </a:ext>
            </a:extLst>
          </p:cNvPr>
          <p:cNvSpPr txBox="1"/>
          <p:nvPr/>
        </p:nvSpPr>
        <p:spPr>
          <a:xfrm>
            <a:off x="7187554" y="1654218"/>
            <a:ext cx="2207576" cy="523220"/>
          </a:xfrm>
          <a:prstGeom prst="rect">
            <a:avLst/>
          </a:prstGeom>
          <a:noFill/>
        </p:spPr>
        <p:txBody>
          <a:bodyPr wrap="square">
            <a:spAutoFit/>
          </a:bodyPr>
          <a:lstStyle/>
          <a:p>
            <a:pPr algn="ctr"/>
            <a:r>
              <a:rPr lang="es-MX" sz="1400" b="1" i="1" dirty="0">
                <a:latin typeface="+mj-lt"/>
              </a:rPr>
              <a:t>¿Qué es lo que voy a vender y qué tiene de especial?</a:t>
            </a:r>
            <a:endParaRPr lang="es-PE" sz="1400" b="1" i="1" dirty="0">
              <a:latin typeface="+mj-lt"/>
            </a:endParaRPr>
          </a:p>
        </p:txBody>
      </p:sp>
      <p:sp>
        <p:nvSpPr>
          <p:cNvPr id="55" name="CuadroTexto 54">
            <a:extLst>
              <a:ext uri="{FF2B5EF4-FFF2-40B4-BE49-F238E27FC236}">
                <a16:creationId xmlns:a16="http://schemas.microsoft.com/office/drawing/2014/main" id="{2E2951FC-C906-4F53-9C8D-A6E9E7DBA112}"/>
              </a:ext>
            </a:extLst>
          </p:cNvPr>
          <p:cNvSpPr txBox="1"/>
          <p:nvPr/>
        </p:nvSpPr>
        <p:spPr>
          <a:xfrm>
            <a:off x="647640" y="5214915"/>
            <a:ext cx="1842167" cy="738664"/>
          </a:xfrm>
          <a:prstGeom prst="rect">
            <a:avLst/>
          </a:prstGeom>
          <a:noFill/>
        </p:spPr>
        <p:txBody>
          <a:bodyPr wrap="square">
            <a:spAutoFit/>
          </a:bodyPr>
          <a:lstStyle/>
          <a:p>
            <a:pPr algn="ctr"/>
            <a:r>
              <a:rPr lang="es-PE" sz="1400" b="1" i="1" dirty="0">
                <a:latin typeface="+mj-lt"/>
              </a:rPr>
              <a:t>¿Cuáles son las fuentes de ingresos y la estructura de costos?</a:t>
            </a:r>
          </a:p>
        </p:txBody>
      </p:sp>
      <p:sp>
        <p:nvSpPr>
          <p:cNvPr id="57" name="CuadroTexto 56">
            <a:extLst>
              <a:ext uri="{FF2B5EF4-FFF2-40B4-BE49-F238E27FC236}">
                <a16:creationId xmlns:a16="http://schemas.microsoft.com/office/drawing/2014/main" id="{56559B67-6457-4239-B2A9-C0359F5E1A88}"/>
              </a:ext>
            </a:extLst>
          </p:cNvPr>
          <p:cNvSpPr txBox="1"/>
          <p:nvPr/>
        </p:nvSpPr>
        <p:spPr>
          <a:xfrm>
            <a:off x="9713893" y="4720132"/>
            <a:ext cx="1663117" cy="523220"/>
          </a:xfrm>
          <a:prstGeom prst="rect">
            <a:avLst/>
          </a:prstGeom>
          <a:noFill/>
        </p:spPr>
        <p:txBody>
          <a:bodyPr wrap="square">
            <a:spAutoFit/>
          </a:bodyPr>
          <a:lstStyle/>
          <a:p>
            <a:pPr algn="ctr"/>
            <a:r>
              <a:rPr lang="es-PE" sz="1400" b="1" i="1" dirty="0">
                <a:latin typeface="+mj-lt"/>
              </a:rPr>
              <a:t>¿Cuáles son los recursos y procesos?</a:t>
            </a:r>
          </a:p>
        </p:txBody>
      </p:sp>
      <p:cxnSp>
        <p:nvCxnSpPr>
          <p:cNvPr id="59" name="Conector: angular 58">
            <a:extLst>
              <a:ext uri="{FF2B5EF4-FFF2-40B4-BE49-F238E27FC236}">
                <a16:creationId xmlns:a16="http://schemas.microsoft.com/office/drawing/2014/main" id="{EC778EE0-7265-4138-94D5-9BE60E23339D}"/>
              </a:ext>
            </a:extLst>
          </p:cNvPr>
          <p:cNvCxnSpPr>
            <a:cxnSpLocks/>
            <a:stCxn id="52" idx="3"/>
            <a:endCxn id="22" idx="0"/>
          </p:cNvCxnSpPr>
          <p:nvPr/>
        </p:nvCxnSpPr>
        <p:spPr>
          <a:xfrm>
            <a:off x="4345601" y="3593402"/>
            <a:ext cx="1763099" cy="341639"/>
          </a:xfrm>
          <a:prstGeom prst="bentConnector2">
            <a:avLst/>
          </a:prstGeom>
          <a:ln w="19050">
            <a:solidFill>
              <a:srgbClr val="6E00ED"/>
            </a:solidFill>
          </a:ln>
        </p:spPr>
        <p:style>
          <a:lnRef idx="1">
            <a:schemeClr val="accent1"/>
          </a:lnRef>
          <a:fillRef idx="0">
            <a:schemeClr val="accent1"/>
          </a:fillRef>
          <a:effectRef idx="0">
            <a:schemeClr val="accent1"/>
          </a:effectRef>
          <a:fontRef idx="minor">
            <a:schemeClr val="tx1"/>
          </a:fontRef>
        </p:style>
      </p:cxnSp>
      <p:cxnSp>
        <p:nvCxnSpPr>
          <p:cNvPr id="60" name="Conector: angular 59">
            <a:extLst>
              <a:ext uri="{FF2B5EF4-FFF2-40B4-BE49-F238E27FC236}">
                <a16:creationId xmlns:a16="http://schemas.microsoft.com/office/drawing/2014/main" id="{E9F4D8A9-AB50-4CD5-B1F1-10976D91227D}"/>
              </a:ext>
            </a:extLst>
          </p:cNvPr>
          <p:cNvCxnSpPr>
            <a:cxnSpLocks/>
            <a:stCxn id="25" idx="0"/>
            <a:endCxn id="53" idx="1"/>
          </p:cNvCxnSpPr>
          <p:nvPr/>
        </p:nvCxnSpPr>
        <p:spPr>
          <a:xfrm rot="16200000" flipH="1">
            <a:off x="6504712" y="1232987"/>
            <a:ext cx="310641" cy="1055041"/>
          </a:xfrm>
          <a:prstGeom prst="bentConnector4">
            <a:avLst>
              <a:gd name="adj1" fmla="val -73590"/>
              <a:gd name="adj2" fmla="val 75640"/>
            </a:avLst>
          </a:prstGeom>
          <a:ln w="19050">
            <a:solidFill>
              <a:srgbClr val="6E00ED"/>
            </a:solidFill>
          </a:ln>
        </p:spPr>
        <p:style>
          <a:lnRef idx="1">
            <a:schemeClr val="accent1"/>
          </a:lnRef>
          <a:fillRef idx="0">
            <a:schemeClr val="accent1"/>
          </a:fillRef>
          <a:effectRef idx="0">
            <a:schemeClr val="accent1"/>
          </a:effectRef>
          <a:fontRef idx="minor">
            <a:schemeClr val="tx1"/>
          </a:fontRef>
        </p:style>
      </p:cxnSp>
      <p:cxnSp>
        <p:nvCxnSpPr>
          <p:cNvPr id="64" name="Conector: angular 63">
            <a:extLst>
              <a:ext uri="{FF2B5EF4-FFF2-40B4-BE49-F238E27FC236}">
                <a16:creationId xmlns:a16="http://schemas.microsoft.com/office/drawing/2014/main" id="{30F042F1-23DE-4839-A418-BF20C2D04274}"/>
              </a:ext>
            </a:extLst>
          </p:cNvPr>
          <p:cNvCxnSpPr>
            <a:cxnSpLocks/>
            <a:stCxn id="28" idx="0"/>
            <a:endCxn id="57" idx="1"/>
          </p:cNvCxnSpPr>
          <p:nvPr/>
        </p:nvCxnSpPr>
        <p:spPr>
          <a:xfrm rot="5400000" flipH="1" flipV="1">
            <a:off x="9115526" y="4760020"/>
            <a:ext cx="376645" cy="820090"/>
          </a:xfrm>
          <a:prstGeom prst="bentConnector2">
            <a:avLst/>
          </a:prstGeom>
          <a:ln w="19050">
            <a:solidFill>
              <a:srgbClr val="6E00ED"/>
            </a:solidFill>
          </a:ln>
        </p:spPr>
        <p:style>
          <a:lnRef idx="1">
            <a:schemeClr val="accent1"/>
          </a:lnRef>
          <a:fillRef idx="0">
            <a:schemeClr val="accent1"/>
          </a:fillRef>
          <a:effectRef idx="0">
            <a:schemeClr val="accent1"/>
          </a:effectRef>
          <a:fontRef idx="minor">
            <a:schemeClr val="tx1"/>
          </a:fontRef>
        </p:style>
      </p:cxnSp>
      <p:cxnSp>
        <p:nvCxnSpPr>
          <p:cNvPr id="69" name="Conector: angular 68">
            <a:extLst>
              <a:ext uri="{FF2B5EF4-FFF2-40B4-BE49-F238E27FC236}">
                <a16:creationId xmlns:a16="http://schemas.microsoft.com/office/drawing/2014/main" id="{06C7E618-B076-479B-AFC9-2ACE89197526}"/>
              </a:ext>
            </a:extLst>
          </p:cNvPr>
          <p:cNvCxnSpPr>
            <a:cxnSpLocks/>
            <a:stCxn id="55" idx="3"/>
            <a:endCxn id="15" idx="0"/>
          </p:cNvCxnSpPr>
          <p:nvPr/>
        </p:nvCxnSpPr>
        <p:spPr>
          <a:xfrm flipV="1">
            <a:off x="2489807" y="5263800"/>
            <a:ext cx="906614" cy="320447"/>
          </a:xfrm>
          <a:prstGeom prst="bentConnector4">
            <a:avLst>
              <a:gd name="adj1" fmla="val 551"/>
              <a:gd name="adj2" fmla="val 186593"/>
            </a:avLst>
          </a:prstGeom>
          <a:ln w="19050">
            <a:solidFill>
              <a:srgbClr val="6E00E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0772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ángulo isósceles 3">
            <a:extLst>
              <a:ext uri="{FF2B5EF4-FFF2-40B4-BE49-F238E27FC236}">
                <a16:creationId xmlns:a16="http://schemas.microsoft.com/office/drawing/2014/main" id="{F598E1D9-8347-4C1F-84D8-E82882CF0403}"/>
              </a:ext>
            </a:extLst>
          </p:cNvPr>
          <p:cNvSpPr/>
          <p:nvPr/>
        </p:nvSpPr>
        <p:spPr>
          <a:xfrm>
            <a:off x="3365499" y="2197100"/>
            <a:ext cx="5528303" cy="3702321"/>
          </a:xfrm>
          <a:prstGeom prst="triangle">
            <a:avLst/>
          </a:prstGeom>
          <a:solidFill>
            <a:srgbClr val="47CFFF"/>
          </a:solid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8" name="Marcador de texto 7">
            <a:extLst>
              <a:ext uri="{FF2B5EF4-FFF2-40B4-BE49-F238E27FC236}">
                <a16:creationId xmlns:a16="http://schemas.microsoft.com/office/drawing/2014/main" id="{E7CEC6EF-2F0A-4CD2-A23E-2A05F9F436E8}"/>
              </a:ext>
            </a:extLst>
          </p:cNvPr>
          <p:cNvSpPr>
            <a:spLocks noGrp="1"/>
          </p:cNvSpPr>
          <p:nvPr>
            <p:ph type="body" sz="quarter" idx="26"/>
          </p:nvPr>
        </p:nvSpPr>
        <p:spPr/>
        <p:txBody>
          <a:bodyPr/>
          <a:lstStyle/>
          <a:p>
            <a:r>
              <a:rPr lang="es-PE" dirty="0"/>
              <a:t>Pensamiento Creativo para la innovación</a:t>
            </a:r>
            <a:endParaRPr lang="es-419" dirty="0"/>
          </a:p>
        </p:txBody>
      </p:sp>
      <p:sp>
        <p:nvSpPr>
          <p:cNvPr id="11" name="Marcador de texto 4">
            <a:extLst>
              <a:ext uri="{FF2B5EF4-FFF2-40B4-BE49-F238E27FC236}">
                <a16:creationId xmlns:a16="http://schemas.microsoft.com/office/drawing/2014/main" id="{050FE2E3-BCF2-4110-9ED5-CAF869FE5D3F}"/>
              </a:ext>
            </a:extLst>
          </p:cNvPr>
          <p:cNvSpPr txBox="1">
            <a:spLocks/>
          </p:cNvSpPr>
          <p:nvPr/>
        </p:nvSpPr>
        <p:spPr>
          <a:xfrm>
            <a:off x="413026" y="958579"/>
            <a:ext cx="10598963" cy="477331"/>
          </a:xfrm>
          <a:prstGeom prst="rect">
            <a:avLst/>
          </a:prstGeom>
        </p:spPr>
        <p:txBody>
          <a:bodyPr vert="horz" lIns="0" tIns="0" rIns="0" bIns="0" rtlCol="0" anchor="ctr">
            <a:normAutofit/>
          </a:bodyPr>
          <a:lstStyle>
            <a:lvl1pPr marL="0" indent="0" algn="l" defTabSz="914400" rtl="0" eaLnBrk="1" latinLnBrk="0" hangingPunct="1">
              <a:lnSpc>
                <a:spcPct val="60000"/>
              </a:lnSpc>
              <a:spcBef>
                <a:spcPts val="1000"/>
              </a:spcBef>
              <a:buFont typeface="Arial" panose="020B0604020202020204" pitchFamily="34" charset="0"/>
              <a:buNone/>
              <a:defRPr sz="3000" b="1" kern="1200" spc="0">
                <a:solidFill>
                  <a:srgbClr val="6E00ED"/>
                </a:solidFill>
                <a:latin typeface="Stag Book" panose="02000503060000020004" pitchFamily="2" charset="77"/>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MX" dirty="0"/>
              <a:t>¿De qué se compone el  DCU ?</a:t>
            </a:r>
            <a:endParaRPr lang="es-PE" dirty="0"/>
          </a:p>
        </p:txBody>
      </p:sp>
      <p:cxnSp>
        <p:nvCxnSpPr>
          <p:cNvPr id="7" name="Conector recto 6">
            <a:extLst>
              <a:ext uri="{FF2B5EF4-FFF2-40B4-BE49-F238E27FC236}">
                <a16:creationId xmlns:a16="http://schemas.microsoft.com/office/drawing/2014/main" id="{023CE8E3-DDBD-4B2D-854E-3123EFF73FF4}"/>
              </a:ext>
            </a:extLst>
          </p:cNvPr>
          <p:cNvCxnSpPr>
            <a:cxnSpLocks/>
            <a:stCxn id="4" idx="5"/>
          </p:cNvCxnSpPr>
          <p:nvPr/>
        </p:nvCxnSpPr>
        <p:spPr>
          <a:xfrm flipH="1">
            <a:off x="6362700" y="4048261"/>
            <a:ext cx="1149026" cy="513004"/>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9" name="Conector recto 28">
            <a:extLst>
              <a:ext uri="{FF2B5EF4-FFF2-40B4-BE49-F238E27FC236}">
                <a16:creationId xmlns:a16="http://schemas.microsoft.com/office/drawing/2014/main" id="{EB9101CD-36AB-4C00-86B8-708C580447EC}"/>
              </a:ext>
            </a:extLst>
          </p:cNvPr>
          <p:cNvCxnSpPr>
            <a:cxnSpLocks/>
            <a:stCxn id="4" idx="1"/>
          </p:cNvCxnSpPr>
          <p:nvPr/>
        </p:nvCxnSpPr>
        <p:spPr>
          <a:xfrm>
            <a:off x="4747575" y="4048261"/>
            <a:ext cx="1348425" cy="602029"/>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1" name="Conector recto 30">
            <a:extLst>
              <a:ext uri="{FF2B5EF4-FFF2-40B4-BE49-F238E27FC236}">
                <a16:creationId xmlns:a16="http://schemas.microsoft.com/office/drawing/2014/main" id="{470FDD88-DF50-4F7C-9522-9E6544D29914}"/>
              </a:ext>
            </a:extLst>
          </p:cNvPr>
          <p:cNvCxnSpPr>
            <a:cxnSpLocks/>
            <a:stCxn id="4" idx="3"/>
          </p:cNvCxnSpPr>
          <p:nvPr/>
        </p:nvCxnSpPr>
        <p:spPr>
          <a:xfrm flipV="1">
            <a:off x="6129651" y="4650290"/>
            <a:ext cx="0" cy="1249131"/>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2" name="Oval 50">
            <a:extLst>
              <a:ext uri="{FF2B5EF4-FFF2-40B4-BE49-F238E27FC236}">
                <a16:creationId xmlns:a16="http://schemas.microsoft.com/office/drawing/2014/main" id="{AACE6F5C-D4BF-4270-A03A-12AE5A13E61F}"/>
              </a:ext>
            </a:extLst>
          </p:cNvPr>
          <p:cNvSpPr/>
          <p:nvPr/>
        </p:nvSpPr>
        <p:spPr>
          <a:xfrm>
            <a:off x="5567666" y="3935041"/>
            <a:ext cx="1082068" cy="1082068"/>
          </a:xfrm>
          <a:prstGeom prst="ellipse">
            <a:avLst/>
          </a:prstGeom>
          <a:solidFill>
            <a:schemeClr val="bg1"/>
          </a:solidFill>
          <a:ln w="38100">
            <a:solidFill>
              <a:srgbClr val="6E00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013"/>
          </a:p>
        </p:txBody>
      </p:sp>
      <p:sp>
        <p:nvSpPr>
          <p:cNvPr id="15" name="Oval 25">
            <a:extLst>
              <a:ext uri="{FF2B5EF4-FFF2-40B4-BE49-F238E27FC236}">
                <a16:creationId xmlns:a16="http://schemas.microsoft.com/office/drawing/2014/main" id="{52B14AF2-C783-4E2D-8B5A-6097F5453769}"/>
              </a:ext>
            </a:extLst>
          </p:cNvPr>
          <p:cNvSpPr/>
          <p:nvPr/>
        </p:nvSpPr>
        <p:spPr>
          <a:xfrm>
            <a:off x="2855387" y="5263800"/>
            <a:ext cx="1082068" cy="1082068"/>
          </a:xfrm>
          <a:prstGeom prst="ellipse">
            <a:avLst/>
          </a:prstGeom>
          <a:solidFill>
            <a:schemeClr val="bg1"/>
          </a:solidFill>
          <a:ln w="38100">
            <a:solidFill>
              <a:srgbClr val="6E00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013"/>
          </a:p>
        </p:txBody>
      </p:sp>
      <p:sp>
        <p:nvSpPr>
          <p:cNvPr id="25" name="Oval 57">
            <a:extLst>
              <a:ext uri="{FF2B5EF4-FFF2-40B4-BE49-F238E27FC236}">
                <a16:creationId xmlns:a16="http://schemas.microsoft.com/office/drawing/2014/main" id="{26E1F143-0DEC-4B2C-A25B-29841DD7ECAD}"/>
              </a:ext>
            </a:extLst>
          </p:cNvPr>
          <p:cNvSpPr/>
          <p:nvPr/>
        </p:nvSpPr>
        <p:spPr>
          <a:xfrm>
            <a:off x="5591479" y="1605187"/>
            <a:ext cx="1082068" cy="1082068"/>
          </a:xfrm>
          <a:prstGeom prst="ellipse">
            <a:avLst/>
          </a:prstGeom>
          <a:solidFill>
            <a:schemeClr val="bg1"/>
          </a:solidFill>
          <a:ln w="38100">
            <a:solidFill>
              <a:srgbClr val="6E00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013"/>
          </a:p>
        </p:txBody>
      </p:sp>
      <p:sp>
        <p:nvSpPr>
          <p:cNvPr id="28" name="Oval 64">
            <a:extLst>
              <a:ext uri="{FF2B5EF4-FFF2-40B4-BE49-F238E27FC236}">
                <a16:creationId xmlns:a16="http://schemas.microsoft.com/office/drawing/2014/main" id="{1E839F2F-7A25-4895-AA28-1956341CEFED}"/>
              </a:ext>
            </a:extLst>
          </p:cNvPr>
          <p:cNvSpPr/>
          <p:nvPr/>
        </p:nvSpPr>
        <p:spPr>
          <a:xfrm>
            <a:off x="8352769" y="5358387"/>
            <a:ext cx="1082068" cy="1082068"/>
          </a:xfrm>
          <a:prstGeom prst="ellipse">
            <a:avLst/>
          </a:prstGeom>
          <a:solidFill>
            <a:schemeClr val="bg1"/>
          </a:solidFill>
          <a:ln w="38100">
            <a:solidFill>
              <a:srgbClr val="6E00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013"/>
          </a:p>
        </p:txBody>
      </p:sp>
      <p:sp>
        <p:nvSpPr>
          <p:cNvPr id="37" name="Rectangle 62">
            <a:extLst>
              <a:ext uri="{FF2B5EF4-FFF2-40B4-BE49-F238E27FC236}">
                <a16:creationId xmlns:a16="http://schemas.microsoft.com/office/drawing/2014/main" id="{7B0DF7EC-BDFF-4C4D-9F41-059CFF6D8261}"/>
              </a:ext>
            </a:extLst>
          </p:cNvPr>
          <p:cNvSpPr/>
          <p:nvPr/>
        </p:nvSpPr>
        <p:spPr>
          <a:xfrm>
            <a:off x="5649007" y="4353847"/>
            <a:ext cx="957542" cy="338554"/>
          </a:xfrm>
          <a:prstGeom prst="rect">
            <a:avLst/>
          </a:prstGeom>
          <a:noFill/>
        </p:spPr>
        <p:txBody>
          <a:bodyPr wrap="square">
            <a:spAutoFit/>
          </a:bodyPr>
          <a:lstStyle/>
          <a:p>
            <a:pPr algn="ctr"/>
            <a:r>
              <a:rPr lang="es-MX" sz="1600" b="1" dirty="0">
                <a:latin typeface="+mj-lt"/>
              </a:rPr>
              <a:t>Who?</a:t>
            </a:r>
            <a:endParaRPr lang="id-ID" sz="1600" b="1" dirty="0">
              <a:latin typeface="+mj-lt"/>
            </a:endParaRPr>
          </a:p>
        </p:txBody>
      </p:sp>
      <p:sp>
        <p:nvSpPr>
          <p:cNvPr id="39" name="Rectangle 62">
            <a:extLst>
              <a:ext uri="{FF2B5EF4-FFF2-40B4-BE49-F238E27FC236}">
                <a16:creationId xmlns:a16="http://schemas.microsoft.com/office/drawing/2014/main" id="{EA7C4E5E-928F-46D9-AD78-7B319B7359AE}"/>
              </a:ext>
            </a:extLst>
          </p:cNvPr>
          <p:cNvSpPr/>
          <p:nvPr/>
        </p:nvSpPr>
        <p:spPr>
          <a:xfrm>
            <a:off x="2944287" y="5691243"/>
            <a:ext cx="957542" cy="338554"/>
          </a:xfrm>
          <a:prstGeom prst="rect">
            <a:avLst/>
          </a:prstGeom>
          <a:noFill/>
        </p:spPr>
        <p:txBody>
          <a:bodyPr wrap="square">
            <a:spAutoFit/>
          </a:bodyPr>
          <a:lstStyle/>
          <a:p>
            <a:pPr algn="ctr"/>
            <a:r>
              <a:rPr lang="es-MX" sz="1600" b="1" dirty="0" err="1">
                <a:latin typeface="+mj-lt"/>
              </a:rPr>
              <a:t>Value</a:t>
            </a:r>
            <a:r>
              <a:rPr lang="es-MX" sz="1600" b="1" dirty="0">
                <a:latin typeface="+mj-lt"/>
              </a:rPr>
              <a:t>?</a:t>
            </a:r>
            <a:endParaRPr lang="id-ID" sz="1600" b="1" dirty="0">
              <a:latin typeface="+mj-lt"/>
            </a:endParaRPr>
          </a:p>
        </p:txBody>
      </p:sp>
      <p:sp>
        <p:nvSpPr>
          <p:cNvPr id="41" name="Rectangle 62">
            <a:extLst>
              <a:ext uri="{FF2B5EF4-FFF2-40B4-BE49-F238E27FC236}">
                <a16:creationId xmlns:a16="http://schemas.microsoft.com/office/drawing/2014/main" id="{6915DAC7-7C4F-4732-B8C7-AE56F5976126}"/>
              </a:ext>
            </a:extLst>
          </p:cNvPr>
          <p:cNvSpPr/>
          <p:nvPr/>
        </p:nvSpPr>
        <p:spPr>
          <a:xfrm>
            <a:off x="8415031" y="5748664"/>
            <a:ext cx="957542" cy="338554"/>
          </a:xfrm>
          <a:prstGeom prst="rect">
            <a:avLst/>
          </a:prstGeom>
          <a:noFill/>
        </p:spPr>
        <p:txBody>
          <a:bodyPr wrap="square">
            <a:spAutoFit/>
          </a:bodyPr>
          <a:lstStyle/>
          <a:p>
            <a:pPr algn="ctr"/>
            <a:r>
              <a:rPr lang="es-MX" sz="1600" b="1" dirty="0" err="1">
                <a:latin typeface="+mj-lt"/>
              </a:rPr>
              <a:t>How</a:t>
            </a:r>
            <a:r>
              <a:rPr lang="es-MX" sz="1600" b="1" dirty="0">
                <a:latin typeface="+mj-lt"/>
              </a:rPr>
              <a:t>?</a:t>
            </a:r>
            <a:endParaRPr lang="id-ID" sz="1600" b="1" dirty="0">
              <a:latin typeface="+mj-lt"/>
            </a:endParaRPr>
          </a:p>
        </p:txBody>
      </p:sp>
      <p:sp>
        <p:nvSpPr>
          <p:cNvPr id="26" name="Rectangle 62">
            <a:extLst>
              <a:ext uri="{FF2B5EF4-FFF2-40B4-BE49-F238E27FC236}">
                <a16:creationId xmlns:a16="http://schemas.microsoft.com/office/drawing/2014/main" id="{E5D49D90-279A-48ED-B53F-7492EC366CCD}"/>
              </a:ext>
            </a:extLst>
          </p:cNvPr>
          <p:cNvSpPr/>
          <p:nvPr/>
        </p:nvSpPr>
        <p:spPr>
          <a:xfrm>
            <a:off x="5653742" y="2002915"/>
            <a:ext cx="957542" cy="338554"/>
          </a:xfrm>
          <a:prstGeom prst="rect">
            <a:avLst/>
          </a:prstGeom>
          <a:noFill/>
        </p:spPr>
        <p:txBody>
          <a:bodyPr wrap="square">
            <a:spAutoFit/>
          </a:bodyPr>
          <a:lstStyle/>
          <a:p>
            <a:pPr algn="ctr"/>
            <a:r>
              <a:rPr lang="es-MX" sz="1600" b="1" dirty="0" err="1">
                <a:latin typeface="+mj-lt"/>
              </a:rPr>
              <a:t>What</a:t>
            </a:r>
            <a:r>
              <a:rPr lang="es-MX" sz="1600" b="1" dirty="0">
                <a:latin typeface="+mj-lt"/>
              </a:rPr>
              <a:t>?</a:t>
            </a:r>
            <a:endParaRPr lang="id-ID" sz="1600" b="1" dirty="0">
              <a:latin typeface="+mj-lt"/>
            </a:endParaRPr>
          </a:p>
        </p:txBody>
      </p:sp>
      <p:sp>
        <p:nvSpPr>
          <p:cNvPr id="52" name="CuadroTexto 51">
            <a:extLst>
              <a:ext uri="{FF2B5EF4-FFF2-40B4-BE49-F238E27FC236}">
                <a16:creationId xmlns:a16="http://schemas.microsoft.com/office/drawing/2014/main" id="{1EB02820-2E83-422B-86A6-AEC375308BED}"/>
              </a:ext>
            </a:extLst>
          </p:cNvPr>
          <p:cNvSpPr txBox="1"/>
          <p:nvPr/>
        </p:nvSpPr>
        <p:spPr>
          <a:xfrm>
            <a:off x="5236028" y="3086558"/>
            <a:ext cx="1745344" cy="707886"/>
          </a:xfrm>
          <a:prstGeom prst="rect">
            <a:avLst/>
          </a:prstGeom>
          <a:noFill/>
        </p:spPr>
        <p:txBody>
          <a:bodyPr wrap="square">
            <a:spAutoFit/>
          </a:bodyPr>
          <a:lstStyle/>
          <a:p>
            <a:pPr algn="ctr"/>
            <a:r>
              <a:rPr lang="es-PE" sz="2000" b="1" i="1" dirty="0">
                <a:latin typeface="+mj-lt"/>
              </a:rPr>
              <a:t>Propuesta de valor</a:t>
            </a:r>
          </a:p>
        </p:txBody>
      </p:sp>
      <p:sp>
        <p:nvSpPr>
          <p:cNvPr id="53" name="CuadroTexto 52">
            <a:extLst>
              <a:ext uri="{FF2B5EF4-FFF2-40B4-BE49-F238E27FC236}">
                <a16:creationId xmlns:a16="http://schemas.microsoft.com/office/drawing/2014/main" id="{F044C405-310D-4B6C-AC5E-BEC5DD094096}"/>
              </a:ext>
            </a:extLst>
          </p:cNvPr>
          <p:cNvSpPr txBox="1"/>
          <p:nvPr/>
        </p:nvSpPr>
        <p:spPr>
          <a:xfrm>
            <a:off x="6686226" y="2017591"/>
            <a:ext cx="2207576" cy="307777"/>
          </a:xfrm>
          <a:prstGeom prst="rect">
            <a:avLst/>
          </a:prstGeom>
          <a:noFill/>
        </p:spPr>
        <p:txBody>
          <a:bodyPr wrap="square">
            <a:spAutoFit/>
          </a:bodyPr>
          <a:lstStyle/>
          <a:p>
            <a:pPr algn="ctr"/>
            <a:r>
              <a:rPr lang="es-MX" sz="1400" b="1" i="1" dirty="0">
                <a:latin typeface="+mj-lt"/>
              </a:rPr>
              <a:t>¿Qué le ofrece al cliente?</a:t>
            </a:r>
            <a:endParaRPr lang="es-PE" sz="1400" b="1" i="1" dirty="0">
              <a:latin typeface="+mj-lt"/>
            </a:endParaRPr>
          </a:p>
        </p:txBody>
      </p:sp>
      <p:sp>
        <p:nvSpPr>
          <p:cNvPr id="55" name="CuadroTexto 54">
            <a:extLst>
              <a:ext uri="{FF2B5EF4-FFF2-40B4-BE49-F238E27FC236}">
                <a16:creationId xmlns:a16="http://schemas.microsoft.com/office/drawing/2014/main" id="{2E2951FC-C906-4F53-9C8D-A6E9E7DBA112}"/>
              </a:ext>
            </a:extLst>
          </p:cNvPr>
          <p:cNvSpPr txBox="1"/>
          <p:nvPr/>
        </p:nvSpPr>
        <p:spPr>
          <a:xfrm>
            <a:off x="2458589" y="4311415"/>
            <a:ext cx="1842167" cy="738664"/>
          </a:xfrm>
          <a:prstGeom prst="rect">
            <a:avLst/>
          </a:prstGeom>
          <a:noFill/>
        </p:spPr>
        <p:txBody>
          <a:bodyPr wrap="square">
            <a:spAutoFit/>
          </a:bodyPr>
          <a:lstStyle/>
          <a:p>
            <a:pPr algn="ctr"/>
            <a:r>
              <a:rPr lang="es-MX" sz="1400" b="1" i="1" dirty="0">
                <a:latin typeface="+mj-lt"/>
              </a:rPr>
              <a:t>¿Cómo se generan los ingresos?</a:t>
            </a:r>
          </a:p>
          <a:p>
            <a:pPr algn="ctr"/>
            <a:endParaRPr lang="es-PE" sz="1400" b="1" i="1" dirty="0">
              <a:latin typeface="+mj-lt"/>
            </a:endParaRPr>
          </a:p>
        </p:txBody>
      </p:sp>
      <p:sp>
        <p:nvSpPr>
          <p:cNvPr id="57" name="CuadroTexto 56">
            <a:extLst>
              <a:ext uri="{FF2B5EF4-FFF2-40B4-BE49-F238E27FC236}">
                <a16:creationId xmlns:a16="http://schemas.microsoft.com/office/drawing/2014/main" id="{56559B67-6457-4239-B2A9-C0359F5E1A88}"/>
              </a:ext>
            </a:extLst>
          </p:cNvPr>
          <p:cNvSpPr txBox="1"/>
          <p:nvPr/>
        </p:nvSpPr>
        <p:spPr>
          <a:xfrm>
            <a:off x="7740797" y="3673431"/>
            <a:ext cx="1663117" cy="523220"/>
          </a:xfrm>
          <a:prstGeom prst="rect">
            <a:avLst/>
          </a:prstGeom>
          <a:noFill/>
        </p:spPr>
        <p:txBody>
          <a:bodyPr wrap="square">
            <a:spAutoFit/>
          </a:bodyPr>
          <a:lstStyle/>
          <a:p>
            <a:pPr algn="ctr"/>
            <a:r>
              <a:rPr lang="es-MX" sz="1400" b="1" i="1" dirty="0">
                <a:latin typeface="+mj-lt"/>
              </a:rPr>
              <a:t>¿Cómo se crea la propuesta de valor?</a:t>
            </a:r>
            <a:endParaRPr lang="es-PE" sz="1400" b="1" i="1" dirty="0">
              <a:latin typeface="+mj-lt"/>
            </a:endParaRPr>
          </a:p>
        </p:txBody>
      </p:sp>
      <p:sp>
        <p:nvSpPr>
          <p:cNvPr id="30" name="CuadroTexto 29">
            <a:extLst>
              <a:ext uri="{FF2B5EF4-FFF2-40B4-BE49-F238E27FC236}">
                <a16:creationId xmlns:a16="http://schemas.microsoft.com/office/drawing/2014/main" id="{1357016E-AA4F-46E2-B399-294C180AE2FD}"/>
              </a:ext>
            </a:extLst>
          </p:cNvPr>
          <p:cNvSpPr txBox="1"/>
          <p:nvPr/>
        </p:nvSpPr>
        <p:spPr>
          <a:xfrm>
            <a:off x="6314882" y="4935353"/>
            <a:ext cx="1745344" cy="707886"/>
          </a:xfrm>
          <a:prstGeom prst="rect">
            <a:avLst/>
          </a:prstGeom>
          <a:noFill/>
        </p:spPr>
        <p:txBody>
          <a:bodyPr wrap="square">
            <a:spAutoFit/>
          </a:bodyPr>
          <a:lstStyle/>
          <a:p>
            <a:pPr algn="ctr"/>
            <a:r>
              <a:rPr lang="es-PE" sz="2000" b="1" i="1" dirty="0">
                <a:latin typeface="+mj-lt"/>
              </a:rPr>
              <a:t>Valor de cambio</a:t>
            </a:r>
          </a:p>
        </p:txBody>
      </p:sp>
      <p:sp>
        <p:nvSpPr>
          <p:cNvPr id="32" name="CuadroTexto 31">
            <a:extLst>
              <a:ext uri="{FF2B5EF4-FFF2-40B4-BE49-F238E27FC236}">
                <a16:creationId xmlns:a16="http://schemas.microsoft.com/office/drawing/2014/main" id="{FA15D5CB-A469-40CC-BF9F-1A25556F0535}"/>
              </a:ext>
            </a:extLst>
          </p:cNvPr>
          <p:cNvSpPr txBox="1"/>
          <p:nvPr/>
        </p:nvSpPr>
        <p:spPr>
          <a:xfrm>
            <a:off x="4028503" y="4886390"/>
            <a:ext cx="1745344" cy="707886"/>
          </a:xfrm>
          <a:prstGeom prst="rect">
            <a:avLst/>
          </a:prstGeom>
          <a:noFill/>
        </p:spPr>
        <p:txBody>
          <a:bodyPr wrap="square">
            <a:spAutoFit/>
          </a:bodyPr>
          <a:lstStyle/>
          <a:p>
            <a:pPr algn="ctr"/>
            <a:r>
              <a:rPr lang="es-PE" sz="2000" b="1" i="1" dirty="0">
                <a:latin typeface="+mj-lt"/>
              </a:rPr>
              <a:t>Modelo de Ingresos</a:t>
            </a:r>
          </a:p>
        </p:txBody>
      </p:sp>
      <p:sp>
        <p:nvSpPr>
          <p:cNvPr id="34" name="CuadroTexto 33">
            <a:extLst>
              <a:ext uri="{FF2B5EF4-FFF2-40B4-BE49-F238E27FC236}">
                <a16:creationId xmlns:a16="http://schemas.microsoft.com/office/drawing/2014/main" id="{CF79A1BD-2423-42CC-97C9-C69E7D338C6F}"/>
              </a:ext>
            </a:extLst>
          </p:cNvPr>
          <p:cNvSpPr txBox="1"/>
          <p:nvPr/>
        </p:nvSpPr>
        <p:spPr>
          <a:xfrm>
            <a:off x="4626612" y="6048554"/>
            <a:ext cx="3081651" cy="307777"/>
          </a:xfrm>
          <a:prstGeom prst="rect">
            <a:avLst/>
          </a:prstGeom>
          <a:noFill/>
        </p:spPr>
        <p:txBody>
          <a:bodyPr wrap="square">
            <a:spAutoFit/>
          </a:bodyPr>
          <a:lstStyle/>
          <a:p>
            <a:pPr algn="ctr"/>
            <a:r>
              <a:rPr lang="es-MX" sz="1400" b="1" i="1" dirty="0">
                <a:latin typeface="+mj-lt"/>
              </a:rPr>
              <a:t>¿Quién es su cliente de </a:t>
            </a:r>
            <a:r>
              <a:rPr lang="es-MX" sz="1400" b="1" i="1" dirty="0" err="1">
                <a:latin typeface="+mj-lt"/>
              </a:rPr>
              <a:t>targer</a:t>
            </a:r>
            <a:r>
              <a:rPr lang="es-MX" sz="1400" b="1" i="1" dirty="0">
                <a:latin typeface="+mj-lt"/>
              </a:rPr>
              <a:t>?</a:t>
            </a:r>
            <a:endParaRPr lang="es-PE" sz="1400" b="1" i="1" dirty="0">
              <a:latin typeface="+mj-lt"/>
            </a:endParaRPr>
          </a:p>
        </p:txBody>
      </p:sp>
    </p:spTree>
    <p:extLst>
      <p:ext uri="{BB962C8B-B14F-4D97-AF65-F5344CB8AC3E}">
        <p14:creationId xmlns:p14="http://schemas.microsoft.com/office/powerpoint/2010/main" val="4380101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7CE81091-A565-4699-B44E-9291549E79E5}"/>
              </a:ext>
            </a:extLst>
          </p:cNvPr>
          <p:cNvSpPr>
            <a:spLocks noGrp="1"/>
          </p:cNvSpPr>
          <p:nvPr>
            <p:ph type="body" sz="quarter" idx="14"/>
          </p:nvPr>
        </p:nvSpPr>
        <p:spPr>
          <a:xfrm>
            <a:off x="453969" y="1187179"/>
            <a:ext cx="6440317" cy="477331"/>
          </a:xfrm>
        </p:spPr>
        <p:txBody>
          <a:bodyPr>
            <a:normAutofit/>
          </a:bodyPr>
          <a:lstStyle/>
          <a:p>
            <a:r>
              <a:rPr lang="es-MX" dirty="0"/>
              <a:t>¿Qué es Producto mínimo viable ?</a:t>
            </a:r>
          </a:p>
        </p:txBody>
      </p:sp>
      <p:sp>
        <p:nvSpPr>
          <p:cNvPr id="3" name="Marcador de texto 2">
            <a:extLst>
              <a:ext uri="{FF2B5EF4-FFF2-40B4-BE49-F238E27FC236}">
                <a16:creationId xmlns:a16="http://schemas.microsoft.com/office/drawing/2014/main" id="{6825ABD8-E662-4DDB-8F6C-C0008C779CAA}"/>
              </a:ext>
            </a:extLst>
          </p:cNvPr>
          <p:cNvSpPr>
            <a:spLocks noGrp="1"/>
          </p:cNvSpPr>
          <p:nvPr>
            <p:ph type="body" sz="quarter" idx="16"/>
          </p:nvPr>
        </p:nvSpPr>
        <p:spPr>
          <a:xfrm>
            <a:off x="5275189" y="1716991"/>
            <a:ext cx="6440316" cy="2554563"/>
          </a:xfrm>
        </p:spPr>
        <p:txBody>
          <a:bodyPr anchor="ctr">
            <a:normAutofit/>
          </a:bodyPr>
          <a:lstStyle/>
          <a:p>
            <a:pPr algn="just"/>
            <a:r>
              <a:rPr lang="es-MX" sz="1600" dirty="0"/>
              <a:t>El Producto Mínimo Viable es, por lo tanto, un prototipo de tu producto que tiene las funcionalidades mínimas para poder presentarlo a tus clientes y verificar si les interesa.</a:t>
            </a:r>
          </a:p>
          <a:p>
            <a:pPr algn="just"/>
            <a:r>
              <a:rPr lang="es-MX" sz="1600" dirty="0"/>
              <a:t>El autor del método Lean Startup, Eric Ries, lo define como una versión parcial de un producto, orientada a descubrir rápidamente qué pide el cliente.</a:t>
            </a:r>
          </a:p>
          <a:p>
            <a:pPr algn="just"/>
            <a:r>
              <a:rPr lang="es-MX" sz="1600" dirty="0"/>
              <a:t>Las características de un PMV son:</a:t>
            </a:r>
            <a:endParaRPr lang="es-PE" sz="1600" dirty="0"/>
          </a:p>
        </p:txBody>
      </p:sp>
      <p:sp>
        <p:nvSpPr>
          <p:cNvPr id="6" name="Marcador de texto 7">
            <a:extLst>
              <a:ext uri="{FF2B5EF4-FFF2-40B4-BE49-F238E27FC236}">
                <a16:creationId xmlns:a16="http://schemas.microsoft.com/office/drawing/2014/main" id="{AA96E974-0206-43EB-BB73-052A3FC8CEB6}"/>
              </a:ext>
            </a:extLst>
          </p:cNvPr>
          <p:cNvSpPr>
            <a:spLocks noGrp="1"/>
          </p:cNvSpPr>
          <p:nvPr>
            <p:ph type="body" sz="quarter" idx="26"/>
          </p:nvPr>
        </p:nvSpPr>
        <p:spPr>
          <a:xfrm>
            <a:off x="454025" y="355600"/>
            <a:ext cx="3751263" cy="290513"/>
          </a:xfrm>
        </p:spPr>
        <p:txBody>
          <a:bodyPr/>
          <a:lstStyle/>
          <a:p>
            <a:r>
              <a:rPr lang="es-PE" dirty="0"/>
              <a:t>Pensamiento Creativo para la innovación</a:t>
            </a:r>
            <a:endParaRPr lang="es-419" dirty="0"/>
          </a:p>
        </p:txBody>
      </p:sp>
      <p:sp>
        <p:nvSpPr>
          <p:cNvPr id="7" name="Right Triangle 24">
            <a:extLst>
              <a:ext uri="{FF2B5EF4-FFF2-40B4-BE49-F238E27FC236}">
                <a16:creationId xmlns:a16="http://schemas.microsoft.com/office/drawing/2014/main" id="{2707F9E0-F7C1-4F6E-8F99-0AAAF6094896}"/>
              </a:ext>
            </a:extLst>
          </p:cNvPr>
          <p:cNvSpPr/>
          <p:nvPr/>
        </p:nvSpPr>
        <p:spPr>
          <a:xfrm rot="5400000">
            <a:off x="5275189" y="4227193"/>
            <a:ext cx="647700" cy="647700"/>
          </a:xfrm>
          <a:prstGeom prst="rtTriangle">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ight Triangle 25">
            <a:extLst>
              <a:ext uri="{FF2B5EF4-FFF2-40B4-BE49-F238E27FC236}">
                <a16:creationId xmlns:a16="http://schemas.microsoft.com/office/drawing/2014/main" id="{AD61FBEF-F5CF-4EB9-9003-24A6D15FFF08}"/>
              </a:ext>
            </a:extLst>
          </p:cNvPr>
          <p:cNvSpPr/>
          <p:nvPr/>
        </p:nvSpPr>
        <p:spPr>
          <a:xfrm rot="5400000">
            <a:off x="5243213" y="5097914"/>
            <a:ext cx="647700" cy="647700"/>
          </a:xfrm>
          <a:prstGeom prst="r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Right Triangle 26">
            <a:extLst>
              <a:ext uri="{FF2B5EF4-FFF2-40B4-BE49-F238E27FC236}">
                <a16:creationId xmlns:a16="http://schemas.microsoft.com/office/drawing/2014/main" id="{CE3595B2-A2C3-463B-B39B-08EDF370F4E1}"/>
              </a:ext>
            </a:extLst>
          </p:cNvPr>
          <p:cNvSpPr/>
          <p:nvPr/>
        </p:nvSpPr>
        <p:spPr>
          <a:xfrm rot="5400000">
            <a:off x="5240038" y="5962103"/>
            <a:ext cx="647700" cy="6477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0" name="TextBox 27">
            <a:extLst>
              <a:ext uri="{FF2B5EF4-FFF2-40B4-BE49-F238E27FC236}">
                <a16:creationId xmlns:a16="http://schemas.microsoft.com/office/drawing/2014/main" id="{2F4061A0-BB01-414B-A7FB-BA2E71D596D6}"/>
              </a:ext>
            </a:extLst>
          </p:cNvPr>
          <p:cNvSpPr txBox="1"/>
          <p:nvPr/>
        </p:nvSpPr>
        <p:spPr>
          <a:xfrm>
            <a:off x="5283127" y="4227193"/>
            <a:ext cx="315912" cy="368300"/>
          </a:xfrm>
          <a:prstGeom prst="rect">
            <a:avLst/>
          </a:prstGeom>
          <a:noFill/>
        </p:spPr>
        <p:txBody>
          <a:bodyPr wrap="square">
            <a:spAutoFit/>
          </a:bodyPr>
          <a:lstStyle/>
          <a:p>
            <a:pPr eaLnBrk="1" fontAlgn="auto" hangingPunct="1">
              <a:spcBef>
                <a:spcPts val="0"/>
              </a:spcBef>
              <a:spcAft>
                <a:spcPts val="0"/>
              </a:spcAft>
              <a:defRPr/>
            </a:pPr>
            <a:r>
              <a:rPr lang="en-US" b="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1</a:t>
            </a:r>
          </a:p>
        </p:txBody>
      </p:sp>
      <p:sp>
        <p:nvSpPr>
          <p:cNvPr id="11" name="TextBox 28">
            <a:extLst>
              <a:ext uri="{FF2B5EF4-FFF2-40B4-BE49-F238E27FC236}">
                <a16:creationId xmlns:a16="http://schemas.microsoft.com/office/drawing/2014/main" id="{C8B9EB20-0464-4598-B47F-0AE339D337D8}"/>
              </a:ext>
            </a:extLst>
          </p:cNvPr>
          <p:cNvSpPr txBox="1"/>
          <p:nvPr/>
        </p:nvSpPr>
        <p:spPr>
          <a:xfrm>
            <a:off x="5247975" y="5101089"/>
            <a:ext cx="315913" cy="368300"/>
          </a:xfrm>
          <a:prstGeom prst="rect">
            <a:avLst/>
          </a:prstGeom>
          <a:noFill/>
        </p:spPr>
        <p:txBody>
          <a:bodyPr wrap="square">
            <a:spAutoFit/>
          </a:bodyPr>
          <a:lstStyle/>
          <a:p>
            <a:pPr eaLnBrk="1" fontAlgn="auto" hangingPunct="1">
              <a:spcBef>
                <a:spcPts val="0"/>
              </a:spcBef>
              <a:spcAft>
                <a:spcPts val="0"/>
              </a:spcAft>
              <a:defRPr/>
            </a:pPr>
            <a:r>
              <a:rPr lang="en-US" b="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2</a:t>
            </a:r>
          </a:p>
        </p:txBody>
      </p:sp>
      <p:sp>
        <p:nvSpPr>
          <p:cNvPr id="12" name="TextBox 29">
            <a:extLst>
              <a:ext uri="{FF2B5EF4-FFF2-40B4-BE49-F238E27FC236}">
                <a16:creationId xmlns:a16="http://schemas.microsoft.com/office/drawing/2014/main" id="{12583277-000C-4449-81F9-04E05D33C81F}"/>
              </a:ext>
            </a:extLst>
          </p:cNvPr>
          <p:cNvSpPr txBox="1"/>
          <p:nvPr/>
        </p:nvSpPr>
        <p:spPr>
          <a:xfrm>
            <a:off x="5247975" y="5962103"/>
            <a:ext cx="315913" cy="369888"/>
          </a:xfrm>
          <a:prstGeom prst="rect">
            <a:avLst/>
          </a:prstGeom>
          <a:noFill/>
        </p:spPr>
        <p:txBody>
          <a:bodyPr wrap="square">
            <a:spAutoFit/>
          </a:bodyPr>
          <a:lstStyle/>
          <a:p>
            <a:pPr eaLnBrk="1" fontAlgn="auto" hangingPunct="1">
              <a:spcBef>
                <a:spcPts val="0"/>
              </a:spcBef>
              <a:spcAft>
                <a:spcPts val="0"/>
              </a:spcAft>
              <a:defRPr/>
            </a:pPr>
            <a:r>
              <a:rPr lang="en-US" b="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3</a:t>
            </a:r>
          </a:p>
        </p:txBody>
      </p:sp>
      <p:sp>
        <p:nvSpPr>
          <p:cNvPr id="13" name="TextBox 30">
            <a:extLst>
              <a:ext uri="{FF2B5EF4-FFF2-40B4-BE49-F238E27FC236}">
                <a16:creationId xmlns:a16="http://schemas.microsoft.com/office/drawing/2014/main" id="{4937287D-F022-4F8A-8446-0CB15A16FD31}"/>
              </a:ext>
            </a:extLst>
          </p:cNvPr>
          <p:cNvSpPr txBox="1"/>
          <p:nvPr/>
        </p:nvSpPr>
        <p:spPr>
          <a:xfrm>
            <a:off x="5922888" y="4209096"/>
            <a:ext cx="5250093" cy="584775"/>
          </a:xfrm>
          <a:prstGeom prst="rect">
            <a:avLst/>
          </a:prstGeom>
          <a:noFill/>
        </p:spPr>
        <p:txBody>
          <a:bodyPr wrap="square">
            <a:spAutoFit/>
          </a:bodyPr>
          <a:lstStyle/>
          <a:p>
            <a:pPr eaLnBrk="1" fontAlgn="auto" hangingPunct="1">
              <a:spcBef>
                <a:spcPts val="0"/>
              </a:spcBef>
              <a:spcAft>
                <a:spcPts val="0"/>
              </a:spcAft>
              <a:defRPr/>
            </a:pPr>
            <a:r>
              <a:rPr lang="es-MX" sz="1600" b="1" dirty="0">
                <a:latin typeface="Arial" panose="020B0604020202020204" pitchFamily="34" charset="0"/>
                <a:ea typeface="Open Sans" panose="020B0606030504020204" pitchFamily="34" charset="0"/>
                <a:cs typeface="Arial" panose="020B0604020202020204" pitchFamily="34" charset="0"/>
              </a:rPr>
              <a:t>Rápido y barato</a:t>
            </a:r>
            <a:r>
              <a:rPr lang="es-MX" sz="1600" dirty="0">
                <a:latin typeface="Arial" panose="020B0604020202020204" pitchFamily="34" charset="0"/>
                <a:ea typeface="Open Sans" panose="020B0606030504020204" pitchFamily="34" charset="0"/>
                <a:cs typeface="Arial" panose="020B0604020202020204" pitchFamily="34" charset="0"/>
              </a:rPr>
              <a:t>: es el producto más rápido y barato que puedas construir</a:t>
            </a:r>
            <a:endParaRPr lang="en-US" sz="1600" dirty="0">
              <a:latin typeface="Arial" panose="020B0604020202020204" pitchFamily="34" charset="0"/>
              <a:ea typeface="Open Sans" panose="020B0606030504020204" pitchFamily="34" charset="0"/>
              <a:cs typeface="Arial" panose="020B0604020202020204" pitchFamily="34" charset="0"/>
            </a:endParaRPr>
          </a:p>
        </p:txBody>
      </p:sp>
      <p:sp>
        <p:nvSpPr>
          <p:cNvPr id="14" name="TextBox 31">
            <a:extLst>
              <a:ext uri="{FF2B5EF4-FFF2-40B4-BE49-F238E27FC236}">
                <a16:creationId xmlns:a16="http://schemas.microsoft.com/office/drawing/2014/main" id="{EC9BCC72-07A3-456E-92C1-DECB2070EBDC}"/>
              </a:ext>
            </a:extLst>
          </p:cNvPr>
          <p:cNvSpPr txBox="1"/>
          <p:nvPr/>
        </p:nvSpPr>
        <p:spPr>
          <a:xfrm>
            <a:off x="5922889" y="5016430"/>
            <a:ext cx="5250095" cy="584775"/>
          </a:xfrm>
          <a:prstGeom prst="rect">
            <a:avLst/>
          </a:prstGeom>
          <a:noFill/>
        </p:spPr>
        <p:txBody>
          <a:bodyPr wrap="square">
            <a:spAutoFit/>
          </a:bodyPr>
          <a:lstStyle/>
          <a:p>
            <a:pPr algn="l"/>
            <a:r>
              <a:rPr lang="es-MX" sz="1600" b="1" i="0" dirty="0">
                <a:effectLst/>
                <a:latin typeface="Arial" panose="020B0604020202020204" pitchFamily="34" charset="0"/>
                <a:cs typeface="Arial" panose="020B0604020202020204" pitchFamily="34" charset="0"/>
              </a:rPr>
              <a:t>Accesible</a:t>
            </a:r>
            <a:r>
              <a:rPr lang="es-MX" sz="1600" b="0" i="0" dirty="0">
                <a:effectLst/>
                <a:latin typeface="Arial" panose="020B0604020202020204" pitchFamily="34" charset="0"/>
                <a:cs typeface="Arial" panose="020B0604020202020204" pitchFamily="34" charset="0"/>
              </a:rPr>
              <a:t>: puedes hacerlo llegar a tus clientes fácilmente en poco tiempo.</a:t>
            </a:r>
          </a:p>
        </p:txBody>
      </p:sp>
      <p:sp>
        <p:nvSpPr>
          <p:cNvPr id="15" name="TextBox 32">
            <a:extLst>
              <a:ext uri="{FF2B5EF4-FFF2-40B4-BE49-F238E27FC236}">
                <a16:creationId xmlns:a16="http://schemas.microsoft.com/office/drawing/2014/main" id="{7A032308-917D-4ECA-95C3-C2C78462DF09}"/>
              </a:ext>
            </a:extLst>
          </p:cNvPr>
          <p:cNvSpPr txBox="1"/>
          <p:nvPr/>
        </p:nvSpPr>
        <p:spPr>
          <a:xfrm>
            <a:off x="5922889" y="5856294"/>
            <a:ext cx="5246544" cy="584775"/>
          </a:xfrm>
          <a:prstGeom prst="rect">
            <a:avLst/>
          </a:prstGeom>
          <a:noFill/>
        </p:spPr>
        <p:txBody>
          <a:bodyPr wrap="square">
            <a:spAutoFit/>
          </a:bodyPr>
          <a:lstStyle/>
          <a:p>
            <a:pPr algn="l"/>
            <a:r>
              <a:rPr lang="es-MX" sz="1600" b="1" i="0" dirty="0">
                <a:effectLst/>
                <a:latin typeface="Arial" panose="020B0604020202020204" pitchFamily="34" charset="0"/>
                <a:cs typeface="Arial" panose="020B0604020202020204" pitchFamily="34" charset="0"/>
              </a:rPr>
              <a:t>Útil:</a:t>
            </a:r>
            <a:r>
              <a:rPr lang="es-MX" sz="1600" b="0" i="0" dirty="0">
                <a:effectLst/>
                <a:latin typeface="Arial" panose="020B0604020202020204" pitchFamily="34" charset="0"/>
                <a:cs typeface="Arial" panose="020B0604020202020204" pitchFamily="34" charset="0"/>
              </a:rPr>
              <a:t> te permite hacer que tus clientes necesiten tus productos o servicios y lo deseen.</a:t>
            </a:r>
          </a:p>
        </p:txBody>
      </p:sp>
      <p:pic>
        <p:nvPicPr>
          <p:cNvPr id="16" name="Picture 2" descr="Vectores gratuitos de Prototipo, +1.000 Imágenes en formato AI, EPS">
            <a:extLst>
              <a:ext uri="{FF2B5EF4-FFF2-40B4-BE49-F238E27FC236}">
                <a16:creationId xmlns:a16="http://schemas.microsoft.com/office/drawing/2014/main" id="{F73CE397-32EE-455C-8F61-8BDFDD1ABD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766" y="2144166"/>
            <a:ext cx="4358233" cy="43582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8572589"/>
      </p:ext>
    </p:extLst>
  </p:cSld>
  <p:clrMapOvr>
    <a:masterClrMapping/>
  </p:clrMapOvr>
</p:sld>
</file>

<file path=ppt/theme/theme1.xml><?xml version="1.0" encoding="utf-8"?>
<a:theme xmlns:a="http://schemas.openxmlformats.org/drawingml/2006/main" name="Idat 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dat Tema" id="{F9A5B7A9-AE16-1C41-B438-813154C9E26F}" vid="{0ADD631B-3883-9845-989E-D5E8CD3ACA0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o" ma:contentTypeID="0x0101004E4FDBCC2C2A9E4991D3E6D92080BF1D" ma:contentTypeVersion="13" ma:contentTypeDescription="Crear nuevo documento." ma:contentTypeScope="" ma:versionID="5277ad7b935b791a40cde8710d3e961a">
  <xsd:schema xmlns:xsd="http://www.w3.org/2001/XMLSchema" xmlns:xs="http://www.w3.org/2001/XMLSchema" xmlns:p="http://schemas.microsoft.com/office/2006/metadata/properties" xmlns:ns2="2160a2c5-c60e-4388-9d8c-8cfce6077867" xmlns:ns3="35ebf031-a504-45cd-aa0d-0f096058efc2" targetNamespace="http://schemas.microsoft.com/office/2006/metadata/properties" ma:root="true" ma:fieldsID="d2da8f289e1e197f6627d43c1415a75e" ns2:_="" ns3:_="">
    <xsd:import namespace="2160a2c5-c60e-4388-9d8c-8cfce6077867"/>
    <xsd:import namespace="35ebf031-a504-45cd-aa0d-0f096058efc2"/>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DateTaken" minOccurs="0"/>
                <xsd:element ref="ns2:MediaServiceLocatio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160a2c5-c60e-4388-9d8c-8cfce607786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35ebf031-a504-45cd-aa0d-0f096058efc2" elementFormDefault="qualified">
    <xsd:import namespace="http://schemas.microsoft.com/office/2006/documentManagement/types"/>
    <xsd:import namespace="http://schemas.microsoft.com/office/infopath/2007/PartnerControls"/>
    <xsd:element name="SharedWithUsers" ma:index="12"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Detalles de uso compartido"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C3AF350-0AF4-41D5-8E1C-AD4B41B8428B}">
  <ds:schemaRefs>
    <ds:schemaRef ds:uri="http://schemas.microsoft.com/sharepoint/v3/contenttype/forms"/>
  </ds:schemaRefs>
</ds:datastoreItem>
</file>

<file path=customXml/itemProps2.xml><?xml version="1.0" encoding="utf-8"?>
<ds:datastoreItem xmlns:ds="http://schemas.openxmlformats.org/officeDocument/2006/customXml" ds:itemID="{1728126A-AB58-4523-91CB-73C53ED81A1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160a2c5-c60e-4388-9d8c-8cfce6077867"/>
    <ds:schemaRef ds:uri="35ebf031-a504-45cd-aa0d-0f096058efc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14FE58E-FE7F-43F1-BD0D-4A9D60109A8B}">
  <ds:schemaRefs>
    <ds:schemaRef ds:uri="http://schemas.microsoft.com/office/2006/metadata/properties"/>
    <ds:schemaRef ds:uri="http://schemas.openxmlformats.org/package/2006/metadata/core-properties"/>
    <ds:schemaRef ds:uri="http://purl.org/dc/terms/"/>
    <ds:schemaRef ds:uri="http://schemas.microsoft.com/office/2006/documentManagement/types"/>
    <ds:schemaRef ds:uri="http://purl.org/dc/elements/1.1/"/>
    <ds:schemaRef ds:uri="92f665f1-379d-4402-bd07-afabc33bff16"/>
    <ds:schemaRef ds:uri="http://schemas.microsoft.com/office/infopath/2007/PartnerControls"/>
    <ds:schemaRef ds:uri="b2f1b6dc-0811-4178-b44e-61abc6c46c0b"/>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7518</TotalTime>
  <Words>2007</Words>
  <Application>Microsoft Office PowerPoint</Application>
  <PresentationFormat>Widescreen</PresentationFormat>
  <Paragraphs>175</Paragraphs>
  <Slides>23</Slides>
  <Notes>0</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Idat Tema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piero robles chavez</dc:creator>
  <cp:lastModifiedBy>Jesus Orrego</cp:lastModifiedBy>
  <cp:revision>267</cp:revision>
  <dcterms:created xsi:type="dcterms:W3CDTF">2019-08-23T20:21:46Z</dcterms:created>
  <dcterms:modified xsi:type="dcterms:W3CDTF">2021-08-24T14:30:22Z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0x0101004E4FDBCC2C2A9E4991D3E6D92080BF1D</vt:lpwstr>
  </property>
</Properties>
</file>

<file path=docProps/thumbnail.jpeg>
</file>